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0BC5"/>
    <a:srgbClr val="422BA5"/>
    <a:srgbClr val="F35B1B"/>
    <a:srgbClr val="E001EB"/>
    <a:srgbClr val="FF019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0368"/>
        <p:guide pos="1267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Corby" userId="859fdb64b7fe4155" providerId="LiveId" clId="{A7F5E5B2-7C86-47AD-B5D5-457B3EF3BF5D}"/>
    <pc:docChg chg="undo custSel modSld">
      <pc:chgData name="Megan Corby" userId="859fdb64b7fe4155" providerId="LiveId" clId="{A7F5E5B2-7C86-47AD-B5D5-457B3EF3BF5D}" dt="2024-03-20T20:03:15.307" v="4958"/>
      <pc:docMkLst>
        <pc:docMk/>
      </pc:docMkLst>
      <pc:sldChg chg="addSp delSp modSp mod modTransition modAnim">
        <pc:chgData name="Megan Corby" userId="859fdb64b7fe4155" providerId="LiveId" clId="{A7F5E5B2-7C86-47AD-B5D5-457B3EF3BF5D}" dt="2024-03-20T20:03:15.307" v="4958"/>
        <pc:sldMkLst>
          <pc:docMk/>
          <pc:sldMk cId="0" sldId="256"/>
        </pc:sldMkLst>
        <pc:spChg chg="add mod">
          <ac:chgData name="Megan Corby" userId="859fdb64b7fe4155" providerId="LiveId" clId="{A7F5E5B2-7C86-47AD-B5D5-457B3EF3BF5D}" dt="2024-03-20T17:24:07.172" v="4837" actId="207"/>
          <ac:spMkLst>
            <pc:docMk/>
            <pc:sldMk cId="0" sldId="256"/>
            <ac:spMk id="2" creationId="{1BD2D9BB-A7D1-BE84-A913-E425FED55DD3}"/>
          </ac:spMkLst>
        </pc:spChg>
        <pc:spChg chg="add mod ord">
          <ac:chgData name="Megan Corby" userId="859fdb64b7fe4155" providerId="LiveId" clId="{A7F5E5B2-7C86-47AD-B5D5-457B3EF3BF5D}" dt="2024-03-20T17:19:33.272" v="4813" actId="167"/>
          <ac:spMkLst>
            <pc:docMk/>
            <pc:sldMk cId="0" sldId="256"/>
            <ac:spMk id="4" creationId="{71D400E0-38DA-2DB5-8639-99798F365070}"/>
          </ac:spMkLst>
        </pc:spChg>
        <pc:spChg chg="add mod ord">
          <ac:chgData name="Megan Corby" userId="859fdb64b7fe4155" providerId="LiveId" clId="{A7F5E5B2-7C86-47AD-B5D5-457B3EF3BF5D}" dt="2024-03-20T17:21:17.106" v="4831" actId="167"/>
          <ac:spMkLst>
            <pc:docMk/>
            <pc:sldMk cId="0" sldId="256"/>
            <ac:spMk id="5" creationId="{39FBA7BA-00ED-BA6C-837A-F8BFE64FAFD3}"/>
          </ac:spMkLst>
        </pc:spChg>
        <pc:spChg chg="add mod ord">
          <ac:chgData name="Megan Corby" userId="859fdb64b7fe4155" providerId="LiveId" clId="{A7F5E5B2-7C86-47AD-B5D5-457B3EF3BF5D}" dt="2024-03-20T17:23:54.694" v="4836" actId="14100"/>
          <ac:spMkLst>
            <pc:docMk/>
            <pc:sldMk cId="0" sldId="256"/>
            <ac:spMk id="6" creationId="{E64F45F7-89A9-474F-34DD-F1BF9CCB54AE}"/>
          </ac:spMkLst>
        </pc:spChg>
        <pc:spChg chg="add mod ord">
          <ac:chgData name="Megan Corby" userId="859fdb64b7fe4155" providerId="LiveId" clId="{A7F5E5B2-7C86-47AD-B5D5-457B3EF3BF5D}" dt="2024-03-20T18:56:54.614" v="4846" actId="167"/>
          <ac:spMkLst>
            <pc:docMk/>
            <pc:sldMk cId="0" sldId="256"/>
            <ac:spMk id="7" creationId="{C47FE7B6-12B5-BBE6-6F5B-45A10556827C}"/>
          </ac:spMkLst>
        </pc:spChg>
        <pc:spChg chg="add mod ord">
          <ac:chgData name="Megan Corby" userId="859fdb64b7fe4155" providerId="LiveId" clId="{A7F5E5B2-7C86-47AD-B5D5-457B3EF3BF5D}" dt="2024-03-20T18:57:46.341" v="4855" actId="167"/>
          <ac:spMkLst>
            <pc:docMk/>
            <pc:sldMk cId="0" sldId="256"/>
            <ac:spMk id="8" creationId="{5BB2F3E4-279A-86B8-130B-F3FC2CD48CA7}"/>
          </ac:spMkLst>
        </pc:spChg>
        <pc:spChg chg="add mod ord">
          <ac:chgData name="Megan Corby" userId="859fdb64b7fe4155" providerId="LiveId" clId="{A7F5E5B2-7C86-47AD-B5D5-457B3EF3BF5D}" dt="2024-03-20T18:58:10.505" v="4861" actId="167"/>
          <ac:spMkLst>
            <pc:docMk/>
            <pc:sldMk cId="0" sldId="256"/>
            <ac:spMk id="9" creationId="{2EDF3F93-4FA5-E6C8-410F-2404083E09B5}"/>
          </ac:spMkLst>
        </pc:spChg>
        <pc:spChg chg="mod">
          <ac:chgData name="Megan Corby" userId="859fdb64b7fe4155" providerId="LiveId" clId="{A7F5E5B2-7C86-47AD-B5D5-457B3EF3BF5D}" dt="2024-03-20T03:13:28.617" v="961" actId="255"/>
          <ac:spMkLst>
            <pc:docMk/>
            <pc:sldMk cId="0" sldId="256"/>
            <ac:spMk id="2051" creationId="{4CE3ED12-F644-6359-7C0F-923215C05B79}"/>
          </ac:spMkLst>
        </pc:spChg>
        <pc:spChg chg="mod">
          <ac:chgData name="Megan Corby" userId="859fdb64b7fe4155" providerId="LiveId" clId="{A7F5E5B2-7C86-47AD-B5D5-457B3EF3BF5D}" dt="2024-03-20T17:20:15.585" v="4817" actId="207"/>
          <ac:spMkLst>
            <pc:docMk/>
            <pc:sldMk cId="0" sldId="256"/>
            <ac:spMk id="2052" creationId="{0C055ECB-D46B-29A3-DC50-1A3A507E534B}"/>
          </ac:spMkLst>
        </pc:spChg>
        <pc:spChg chg="mod">
          <ac:chgData name="Megan Corby" userId="859fdb64b7fe4155" providerId="LiveId" clId="{A7F5E5B2-7C86-47AD-B5D5-457B3EF3BF5D}" dt="2024-03-20T17:25:09.338" v="4841" actId="14100"/>
          <ac:spMkLst>
            <pc:docMk/>
            <pc:sldMk cId="0" sldId="256"/>
            <ac:spMk id="2054" creationId="{8B4F4422-D96E-76F3-1385-F2A1B7C62066}"/>
          </ac:spMkLst>
        </pc:spChg>
        <pc:spChg chg="mod">
          <ac:chgData name="Megan Corby" userId="859fdb64b7fe4155" providerId="LiveId" clId="{A7F5E5B2-7C86-47AD-B5D5-457B3EF3BF5D}" dt="2024-03-20T18:58:19.695" v="4863" actId="207"/>
          <ac:spMkLst>
            <pc:docMk/>
            <pc:sldMk cId="0" sldId="256"/>
            <ac:spMk id="3081" creationId="{468CEBC3-4621-61FD-89FB-7CF9079489C7}"/>
          </ac:spMkLst>
        </pc:spChg>
        <pc:spChg chg="mod">
          <ac:chgData name="Megan Corby" userId="859fdb64b7fe4155" providerId="LiveId" clId="{A7F5E5B2-7C86-47AD-B5D5-457B3EF3BF5D}" dt="2024-03-20T17:16:29.377" v="4803" actId="1076"/>
          <ac:spMkLst>
            <pc:docMk/>
            <pc:sldMk cId="0" sldId="256"/>
            <ac:spMk id="4103" creationId="{822E33C0-BD7C-0792-DFFA-FA1D5CAFC7A8}"/>
          </ac:spMkLst>
        </pc:spChg>
        <pc:spChg chg="del mod">
          <ac:chgData name="Megan Corby" userId="859fdb64b7fe4155" providerId="LiveId" clId="{A7F5E5B2-7C86-47AD-B5D5-457B3EF3BF5D}" dt="2024-03-20T03:10:09.372" v="947"/>
          <ac:spMkLst>
            <pc:docMk/>
            <pc:sldMk cId="0" sldId="256"/>
            <ac:spMk id="4108" creationId="{E919A85C-D819-F35E-44A3-38874089BF3A}"/>
          </ac:spMkLst>
        </pc:spChg>
        <pc:picChg chg="add mod">
          <ac:chgData name="Megan Corby" userId="859fdb64b7fe4155" providerId="LiveId" clId="{A7F5E5B2-7C86-47AD-B5D5-457B3EF3BF5D}" dt="2024-03-20T17:17:09.415" v="4809" actId="1076"/>
          <ac:picMkLst>
            <pc:docMk/>
            <pc:sldMk cId="0" sldId="256"/>
            <ac:picMk id="3" creationId="{06C48720-81E7-B55C-437B-878BDBFF6E4A}"/>
          </ac:picMkLst>
        </pc:picChg>
        <pc:picChg chg="add del mod">
          <ac:chgData name="Megan Corby" userId="859fdb64b7fe4155" providerId="LiveId" clId="{A7F5E5B2-7C86-47AD-B5D5-457B3EF3BF5D}" dt="2024-03-20T19:07:00.861" v="4866"/>
          <ac:picMkLst>
            <pc:docMk/>
            <pc:sldMk cId="0" sldId="256"/>
            <ac:picMk id="13" creationId="{C63C931B-F2B9-61F7-54F9-A494E90F2582}"/>
          </ac:picMkLst>
        </pc:picChg>
        <pc:picChg chg="add del mod ord">
          <ac:chgData name="Megan Corby" userId="859fdb64b7fe4155" providerId="LiveId" clId="{A7F5E5B2-7C86-47AD-B5D5-457B3EF3BF5D}" dt="2024-03-20T19:07:26.231" v="4867"/>
          <ac:picMkLst>
            <pc:docMk/>
            <pc:sldMk cId="0" sldId="256"/>
            <ac:picMk id="16" creationId="{38A12C1A-0814-1E99-E847-1FB5A2A55D1F}"/>
          </ac:picMkLst>
        </pc:picChg>
        <pc:picChg chg="add del mod">
          <ac:chgData name="Megan Corby" userId="859fdb64b7fe4155" providerId="LiveId" clId="{A7F5E5B2-7C86-47AD-B5D5-457B3EF3BF5D}" dt="2024-03-20T19:07:30.339" v="4869"/>
          <ac:picMkLst>
            <pc:docMk/>
            <pc:sldMk cId="0" sldId="256"/>
            <ac:picMk id="17" creationId="{E280FB9F-7626-E73E-87D9-5C98AC0FA46B}"/>
          </ac:picMkLst>
        </pc:picChg>
        <pc:picChg chg="add del mod ord">
          <ac:chgData name="Megan Corby" userId="859fdb64b7fe4155" providerId="LiveId" clId="{A7F5E5B2-7C86-47AD-B5D5-457B3EF3BF5D}" dt="2024-03-20T19:07:36.068" v="4870"/>
          <ac:picMkLst>
            <pc:docMk/>
            <pc:sldMk cId="0" sldId="256"/>
            <ac:picMk id="20" creationId="{E3E3B53E-E134-4D99-62CC-738DC1592EA0}"/>
          </ac:picMkLst>
        </pc:picChg>
        <pc:picChg chg="add del mod">
          <ac:chgData name="Megan Corby" userId="859fdb64b7fe4155" providerId="LiveId" clId="{A7F5E5B2-7C86-47AD-B5D5-457B3EF3BF5D}" dt="2024-03-20T19:08:43.191" v="4872"/>
          <ac:picMkLst>
            <pc:docMk/>
            <pc:sldMk cId="0" sldId="256"/>
            <ac:picMk id="21" creationId="{F574CCA8-219F-02F6-8B6A-5010DC9BE77D}"/>
          </ac:picMkLst>
        </pc:picChg>
        <pc:picChg chg="add del mod ord">
          <ac:chgData name="Megan Corby" userId="859fdb64b7fe4155" providerId="LiveId" clId="{A7F5E5B2-7C86-47AD-B5D5-457B3EF3BF5D}" dt="2024-03-20T19:09:10.320" v="4873"/>
          <ac:picMkLst>
            <pc:docMk/>
            <pc:sldMk cId="0" sldId="256"/>
            <ac:picMk id="24" creationId="{79543BFA-CC70-C3E2-8838-51E9FFD3C0F5}"/>
          </ac:picMkLst>
        </pc:picChg>
        <pc:picChg chg="add del mod">
          <ac:chgData name="Megan Corby" userId="859fdb64b7fe4155" providerId="LiveId" clId="{A7F5E5B2-7C86-47AD-B5D5-457B3EF3BF5D}" dt="2024-03-20T19:09:17.123" v="4875"/>
          <ac:picMkLst>
            <pc:docMk/>
            <pc:sldMk cId="0" sldId="256"/>
            <ac:picMk id="25" creationId="{B35A58D8-08D0-B7F8-8540-D1635BF5CE4C}"/>
          </ac:picMkLst>
        </pc:picChg>
        <pc:picChg chg="add del mod ord">
          <ac:chgData name="Megan Corby" userId="859fdb64b7fe4155" providerId="LiveId" clId="{A7F5E5B2-7C86-47AD-B5D5-457B3EF3BF5D}" dt="2024-03-20T19:09:52.128" v="4876"/>
          <ac:picMkLst>
            <pc:docMk/>
            <pc:sldMk cId="0" sldId="256"/>
            <ac:picMk id="28" creationId="{F40A7E67-61DF-203F-EB53-F3079E04ABF2}"/>
          </ac:picMkLst>
        </pc:picChg>
        <pc:picChg chg="add del mod">
          <ac:chgData name="Megan Corby" userId="859fdb64b7fe4155" providerId="LiveId" clId="{A7F5E5B2-7C86-47AD-B5D5-457B3EF3BF5D}" dt="2024-03-20T19:09:54.551" v="4878"/>
          <ac:picMkLst>
            <pc:docMk/>
            <pc:sldMk cId="0" sldId="256"/>
            <ac:picMk id="29" creationId="{863E37AC-B68B-8620-200B-740738E8A69F}"/>
          </ac:picMkLst>
        </pc:picChg>
        <pc:picChg chg="add del mod ord">
          <ac:chgData name="Megan Corby" userId="859fdb64b7fe4155" providerId="LiveId" clId="{A7F5E5B2-7C86-47AD-B5D5-457B3EF3BF5D}" dt="2024-03-20T19:12:01.116" v="4879"/>
          <ac:picMkLst>
            <pc:docMk/>
            <pc:sldMk cId="0" sldId="256"/>
            <ac:picMk id="32" creationId="{65A020FA-83DE-D2CF-187A-68EAC9F0A6C3}"/>
          </ac:picMkLst>
        </pc:picChg>
        <pc:picChg chg="add del mod">
          <ac:chgData name="Megan Corby" userId="859fdb64b7fe4155" providerId="LiveId" clId="{A7F5E5B2-7C86-47AD-B5D5-457B3EF3BF5D}" dt="2024-03-20T19:12:30.731" v="4881"/>
          <ac:picMkLst>
            <pc:docMk/>
            <pc:sldMk cId="0" sldId="256"/>
            <ac:picMk id="33" creationId="{7E3D842A-D719-02CA-215B-D5E37B91A60A}"/>
          </ac:picMkLst>
        </pc:picChg>
        <pc:picChg chg="add del mod ord">
          <ac:chgData name="Megan Corby" userId="859fdb64b7fe4155" providerId="LiveId" clId="{A7F5E5B2-7C86-47AD-B5D5-457B3EF3BF5D}" dt="2024-03-20T19:12:34.368" v="4882"/>
          <ac:picMkLst>
            <pc:docMk/>
            <pc:sldMk cId="0" sldId="256"/>
            <ac:picMk id="37" creationId="{0954DC1B-AB96-17FB-C2D6-61B67F55F084}"/>
          </ac:picMkLst>
        </pc:picChg>
        <pc:picChg chg="add del mod">
          <ac:chgData name="Megan Corby" userId="859fdb64b7fe4155" providerId="LiveId" clId="{A7F5E5B2-7C86-47AD-B5D5-457B3EF3BF5D}" dt="2024-03-20T19:13:25.889" v="4883"/>
          <ac:picMkLst>
            <pc:docMk/>
            <pc:sldMk cId="0" sldId="256"/>
            <ac:picMk id="38" creationId="{2049CFA9-B697-6D1D-9BE3-A7ED1C740A97}"/>
          </ac:picMkLst>
        </pc:picChg>
        <pc:picChg chg="add del mod">
          <ac:chgData name="Megan Corby" userId="859fdb64b7fe4155" providerId="LiveId" clId="{A7F5E5B2-7C86-47AD-B5D5-457B3EF3BF5D}" dt="2024-03-20T19:19:16.262" v="4885"/>
          <ac:picMkLst>
            <pc:docMk/>
            <pc:sldMk cId="0" sldId="256"/>
            <ac:picMk id="45" creationId="{2B9AF717-2892-B31F-E400-9A41E941D83A}"/>
          </ac:picMkLst>
        </pc:picChg>
        <pc:picChg chg="add del mod">
          <ac:chgData name="Megan Corby" userId="859fdb64b7fe4155" providerId="LiveId" clId="{A7F5E5B2-7C86-47AD-B5D5-457B3EF3BF5D}" dt="2024-03-20T19:19:40.052" v="4888"/>
          <ac:picMkLst>
            <pc:docMk/>
            <pc:sldMk cId="0" sldId="256"/>
            <ac:picMk id="50" creationId="{FAE765E2-E1EF-5BAD-74F5-835A18CB385B}"/>
          </ac:picMkLst>
        </pc:picChg>
        <pc:picChg chg="add del mod ord">
          <ac:chgData name="Megan Corby" userId="859fdb64b7fe4155" providerId="LiveId" clId="{A7F5E5B2-7C86-47AD-B5D5-457B3EF3BF5D}" dt="2024-03-20T19:20:57.620" v="4889"/>
          <ac:picMkLst>
            <pc:docMk/>
            <pc:sldMk cId="0" sldId="256"/>
            <ac:picMk id="53" creationId="{64B70C24-D593-1B6E-972C-D30F0DE1DB44}"/>
          </ac:picMkLst>
        </pc:picChg>
        <pc:picChg chg="add del mod">
          <ac:chgData name="Megan Corby" userId="859fdb64b7fe4155" providerId="LiveId" clId="{A7F5E5B2-7C86-47AD-B5D5-457B3EF3BF5D}" dt="2024-03-20T19:21:30.421" v="4891"/>
          <ac:picMkLst>
            <pc:docMk/>
            <pc:sldMk cId="0" sldId="256"/>
            <ac:picMk id="54" creationId="{50E14221-89AD-9CC6-996E-0563CDAE92A4}"/>
          </ac:picMkLst>
        </pc:picChg>
        <pc:picChg chg="add del mod ord">
          <ac:chgData name="Megan Corby" userId="859fdb64b7fe4155" providerId="LiveId" clId="{A7F5E5B2-7C86-47AD-B5D5-457B3EF3BF5D}" dt="2024-03-20T19:21:43.869" v="4892"/>
          <ac:picMkLst>
            <pc:docMk/>
            <pc:sldMk cId="0" sldId="256"/>
            <ac:picMk id="57" creationId="{8ECB1997-DF29-9C28-ACE9-5AF690ADD30C}"/>
          </ac:picMkLst>
        </pc:picChg>
        <pc:picChg chg="add del mod">
          <ac:chgData name="Megan Corby" userId="859fdb64b7fe4155" providerId="LiveId" clId="{A7F5E5B2-7C86-47AD-B5D5-457B3EF3BF5D}" dt="2024-03-20T19:21:49.710" v="4894"/>
          <ac:picMkLst>
            <pc:docMk/>
            <pc:sldMk cId="0" sldId="256"/>
            <ac:picMk id="58" creationId="{E09FBDF6-4216-358C-1907-C47AD9D5BDC6}"/>
          </ac:picMkLst>
        </pc:picChg>
        <pc:picChg chg="add del mod ord">
          <ac:chgData name="Megan Corby" userId="859fdb64b7fe4155" providerId="LiveId" clId="{A7F5E5B2-7C86-47AD-B5D5-457B3EF3BF5D}" dt="2024-03-20T19:22:06.175" v="4895"/>
          <ac:picMkLst>
            <pc:docMk/>
            <pc:sldMk cId="0" sldId="256"/>
            <ac:picMk id="61" creationId="{D841AB43-D013-6E1D-B668-8E57C43F7138}"/>
          </ac:picMkLst>
        </pc:picChg>
        <pc:picChg chg="add del mod">
          <ac:chgData name="Megan Corby" userId="859fdb64b7fe4155" providerId="LiveId" clId="{A7F5E5B2-7C86-47AD-B5D5-457B3EF3BF5D}" dt="2024-03-20T19:22:07.772" v="4897"/>
          <ac:picMkLst>
            <pc:docMk/>
            <pc:sldMk cId="0" sldId="256"/>
            <ac:picMk id="62" creationId="{40F8AD9A-6241-1A87-5761-35FDE0DAAE4F}"/>
          </ac:picMkLst>
        </pc:picChg>
        <pc:picChg chg="add del mod">
          <ac:chgData name="Megan Corby" userId="859fdb64b7fe4155" providerId="LiveId" clId="{A7F5E5B2-7C86-47AD-B5D5-457B3EF3BF5D}" dt="2024-03-20T19:42:11.608" v="4940"/>
          <ac:picMkLst>
            <pc:docMk/>
            <pc:sldMk cId="0" sldId="256"/>
            <ac:picMk id="1024" creationId="{CEB0C592-0358-9A9E-DFA5-77F36AB04208}"/>
          </ac:picMkLst>
        </pc:picChg>
        <pc:picChg chg="add mod">
          <ac:chgData name="Megan Corby" userId="859fdb64b7fe4155" providerId="LiveId" clId="{A7F5E5B2-7C86-47AD-B5D5-457B3EF3BF5D}" dt="2024-03-20T17:16:29.377" v="4803" actId="1076"/>
          <ac:picMkLst>
            <pc:docMk/>
            <pc:sldMk cId="0" sldId="256"/>
            <ac:picMk id="1026" creationId="{2046F07B-87EB-A4C6-3ADD-E51A671D2F77}"/>
          </ac:picMkLst>
        </pc:picChg>
        <pc:picChg chg="add mod">
          <ac:chgData name="Megan Corby" userId="859fdb64b7fe4155" providerId="LiveId" clId="{A7F5E5B2-7C86-47AD-B5D5-457B3EF3BF5D}" dt="2024-03-20T17:16:42.352" v="4807" actId="1076"/>
          <ac:picMkLst>
            <pc:docMk/>
            <pc:sldMk cId="0" sldId="256"/>
            <ac:picMk id="1028" creationId="{A7F2AB03-F8E4-784A-37A2-DC88C990E413}"/>
          </ac:picMkLst>
        </pc:picChg>
        <pc:picChg chg="add del mod ord">
          <ac:chgData name="Megan Corby" userId="859fdb64b7fe4155" providerId="LiveId" clId="{A7F5E5B2-7C86-47AD-B5D5-457B3EF3BF5D}" dt="2024-03-20T19:42:24.426" v="4941"/>
          <ac:picMkLst>
            <pc:docMk/>
            <pc:sldMk cId="0" sldId="256"/>
            <ac:picMk id="1030" creationId="{B439705A-A2CC-76BC-3BE8-C1D8215D1278}"/>
          </ac:picMkLst>
        </pc:picChg>
        <pc:picChg chg="add del mod">
          <ac:chgData name="Megan Corby" userId="859fdb64b7fe4155" providerId="LiveId" clId="{A7F5E5B2-7C86-47AD-B5D5-457B3EF3BF5D}" dt="2024-03-20T19:42:26.474" v="4943"/>
          <ac:picMkLst>
            <pc:docMk/>
            <pc:sldMk cId="0" sldId="256"/>
            <ac:picMk id="1031" creationId="{FB17D271-C1DA-2C4E-1445-6DC6FA0922FC}"/>
          </ac:picMkLst>
        </pc:picChg>
        <pc:picChg chg="add del mod ord">
          <ac:chgData name="Megan Corby" userId="859fdb64b7fe4155" providerId="LiveId" clId="{A7F5E5B2-7C86-47AD-B5D5-457B3EF3BF5D}" dt="2024-03-20T19:42:47.051" v="4944"/>
          <ac:picMkLst>
            <pc:docMk/>
            <pc:sldMk cId="0" sldId="256"/>
            <ac:picMk id="1034" creationId="{139463F8-2D73-DB8E-6C6A-B6C245CF3761}"/>
          </ac:picMkLst>
        </pc:picChg>
        <pc:picChg chg="add del mod">
          <ac:chgData name="Megan Corby" userId="859fdb64b7fe4155" providerId="LiveId" clId="{A7F5E5B2-7C86-47AD-B5D5-457B3EF3BF5D}" dt="2024-03-20T19:42:53.030" v="4946"/>
          <ac:picMkLst>
            <pc:docMk/>
            <pc:sldMk cId="0" sldId="256"/>
            <ac:picMk id="1035" creationId="{3BF234D6-928D-4F9F-A171-8B941E7C1EB8}"/>
          </ac:picMkLst>
        </pc:picChg>
        <pc:picChg chg="add del mod ord">
          <ac:chgData name="Megan Corby" userId="859fdb64b7fe4155" providerId="LiveId" clId="{A7F5E5B2-7C86-47AD-B5D5-457B3EF3BF5D}" dt="2024-03-20T19:43:25.572" v="4947"/>
          <ac:picMkLst>
            <pc:docMk/>
            <pc:sldMk cId="0" sldId="256"/>
            <ac:picMk id="1038" creationId="{EAC8927C-F685-2F38-60B1-D8E0276A2643}"/>
          </ac:picMkLst>
        </pc:picChg>
        <pc:picChg chg="add del mod">
          <ac:chgData name="Megan Corby" userId="859fdb64b7fe4155" providerId="LiveId" clId="{A7F5E5B2-7C86-47AD-B5D5-457B3EF3BF5D}" dt="2024-03-20T19:43:33.736" v="4949"/>
          <ac:picMkLst>
            <pc:docMk/>
            <pc:sldMk cId="0" sldId="256"/>
            <ac:picMk id="1039" creationId="{1D816D4B-2AF0-315E-0725-C4E45D4B6A39}"/>
          </ac:picMkLst>
        </pc:picChg>
        <pc:picChg chg="add del mod ord">
          <ac:chgData name="Megan Corby" userId="859fdb64b7fe4155" providerId="LiveId" clId="{A7F5E5B2-7C86-47AD-B5D5-457B3EF3BF5D}" dt="2024-03-20T19:44:11.848" v="4950"/>
          <ac:picMkLst>
            <pc:docMk/>
            <pc:sldMk cId="0" sldId="256"/>
            <ac:picMk id="1042" creationId="{DD3493AA-2B4C-3866-8902-F423B896A41B}"/>
          </ac:picMkLst>
        </pc:picChg>
        <pc:picChg chg="add del mod">
          <ac:chgData name="Megan Corby" userId="859fdb64b7fe4155" providerId="LiveId" clId="{A7F5E5B2-7C86-47AD-B5D5-457B3EF3BF5D}" dt="2024-03-20T19:44:13.325" v="4952"/>
          <ac:picMkLst>
            <pc:docMk/>
            <pc:sldMk cId="0" sldId="256"/>
            <ac:picMk id="1043" creationId="{441B89CD-5DF1-5EFF-A51F-1EFAD2776DD1}"/>
          </ac:picMkLst>
        </pc:picChg>
        <pc:picChg chg="add del mod ord">
          <ac:chgData name="Megan Corby" userId="859fdb64b7fe4155" providerId="LiveId" clId="{A7F5E5B2-7C86-47AD-B5D5-457B3EF3BF5D}" dt="2024-03-20T19:48:41.559" v="4953"/>
          <ac:picMkLst>
            <pc:docMk/>
            <pc:sldMk cId="0" sldId="256"/>
            <ac:picMk id="1046" creationId="{17AA4229-C324-3ED9-7A63-F1A46F643B77}"/>
          </ac:picMkLst>
        </pc:picChg>
        <pc:picChg chg="add del mod">
          <ac:chgData name="Megan Corby" userId="859fdb64b7fe4155" providerId="LiveId" clId="{A7F5E5B2-7C86-47AD-B5D5-457B3EF3BF5D}" dt="2024-03-20T19:48:44.436" v="4955"/>
          <ac:picMkLst>
            <pc:docMk/>
            <pc:sldMk cId="0" sldId="256"/>
            <ac:picMk id="1047" creationId="{F75037B4-D651-1F19-1B82-52623CC89346}"/>
          </ac:picMkLst>
        </pc:picChg>
        <pc:picChg chg="add del mod ord">
          <ac:chgData name="Megan Corby" userId="859fdb64b7fe4155" providerId="LiveId" clId="{A7F5E5B2-7C86-47AD-B5D5-457B3EF3BF5D}" dt="2024-03-20T19:52:24.256" v="4956"/>
          <ac:picMkLst>
            <pc:docMk/>
            <pc:sldMk cId="0" sldId="256"/>
            <ac:picMk id="1050" creationId="{B154B753-6885-424D-A8A4-B5EA79774DFA}"/>
          </ac:picMkLst>
        </pc:picChg>
        <pc:picChg chg="add del mod">
          <ac:chgData name="Megan Corby" userId="859fdb64b7fe4155" providerId="LiveId" clId="{A7F5E5B2-7C86-47AD-B5D5-457B3EF3BF5D}" dt="2024-03-20T19:59:31.098" v="4957"/>
          <ac:picMkLst>
            <pc:docMk/>
            <pc:sldMk cId="0" sldId="256"/>
            <ac:picMk id="1051" creationId="{D7C11EF5-AAAB-E651-AC8E-361F017FDF31}"/>
          </ac:picMkLst>
        </pc:picChg>
        <pc:picChg chg="add mod">
          <ac:chgData name="Megan Corby" userId="859fdb64b7fe4155" providerId="LiveId" clId="{A7F5E5B2-7C86-47AD-B5D5-457B3EF3BF5D}" dt="2024-03-20T20:03:15.307" v="4958"/>
          <ac:picMkLst>
            <pc:docMk/>
            <pc:sldMk cId="0" sldId="256"/>
            <ac:picMk id="1057" creationId="{F19379BA-5D3E-B946-5F2E-D4391AF82652}"/>
          </ac:picMkLst>
        </pc:picChg>
        <pc:picChg chg="add del mod ord">
          <ac:chgData name="Megan Corby" userId="859fdb64b7fe4155" providerId="LiveId" clId="{A7F5E5B2-7C86-47AD-B5D5-457B3EF3BF5D}" dt="2024-03-20T19:22:29.802" v="4898"/>
          <ac:picMkLst>
            <pc:docMk/>
            <pc:sldMk cId="0" sldId="256"/>
            <ac:picMk id="4097" creationId="{F92D7895-B72B-04F9-9928-7F18B0C055FF}"/>
          </ac:picMkLst>
        </pc:picChg>
        <pc:picChg chg="add del mod">
          <ac:chgData name="Megan Corby" userId="859fdb64b7fe4155" providerId="LiveId" clId="{A7F5E5B2-7C86-47AD-B5D5-457B3EF3BF5D}" dt="2024-03-20T19:22:41.919" v="4900"/>
          <ac:picMkLst>
            <pc:docMk/>
            <pc:sldMk cId="0" sldId="256"/>
            <ac:picMk id="4099" creationId="{06561182-647B-F68D-E6CE-B3A83BDB1AB7}"/>
          </ac:picMkLst>
        </pc:picChg>
        <pc:picChg chg="add del mod ord">
          <ac:chgData name="Megan Corby" userId="859fdb64b7fe4155" providerId="LiveId" clId="{A7F5E5B2-7C86-47AD-B5D5-457B3EF3BF5D}" dt="2024-03-20T19:24:07.138" v="4901"/>
          <ac:picMkLst>
            <pc:docMk/>
            <pc:sldMk cId="0" sldId="256"/>
            <ac:picMk id="4102" creationId="{9FD52781-AC5E-5CDF-B4AE-2E0C44BE1027}"/>
          </ac:picMkLst>
        </pc:picChg>
        <pc:picChg chg="add del mod">
          <ac:chgData name="Megan Corby" userId="859fdb64b7fe4155" providerId="LiveId" clId="{A7F5E5B2-7C86-47AD-B5D5-457B3EF3BF5D}" dt="2024-03-20T19:24:41.645" v="4902"/>
          <ac:picMkLst>
            <pc:docMk/>
            <pc:sldMk cId="0" sldId="256"/>
            <ac:picMk id="4104" creationId="{C1ECCEEB-071F-F73F-B11E-48EFF8CE17B8}"/>
          </ac:picMkLst>
        </pc:picChg>
        <pc:picChg chg="mod">
          <ac:chgData name="Megan Corby" userId="859fdb64b7fe4155" providerId="LiveId" clId="{A7F5E5B2-7C86-47AD-B5D5-457B3EF3BF5D}" dt="2024-03-20T17:19:47.297" v="4815" actId="14100"/>
          <ac:picMkLst>
            <pc:docMk/>
            <pc:sldMk cId="0" sldId="256"/>
            <ac:picMk id="4107" creationId="{581A5F81-5CA8-CB7F-5BBA-C27C4AAC16DA}"/>
          </ac:picMkLst>
        </pc:picChg>
        <pc:picChg chg="add del mod">
          <ac:chgData name="Megan Corby" userId="859fdb64b7fe4155" providerId="LiveId" clId="{A7F5E5B2-7C86-47AD-B5D5-457B3EF3BF5D}" dt="2024-03-20T19:25:54.473" v="4905"/>
          <ac:picMkLst>
            <pc:docMk/>
            <pc:sldMk cId="0" sldId="256"/>
            <ac:picMk id="4113" creationId="{DC074623-2472-4AD9-5997-C3826AD7D16B}"/>
          </ac:picMkLst>
        </pc:picChg>
        <pc:picChg chg="add del mod ord">
          <ac:chgData name="Megan Corby" userId="859fdb64b7fe4155" providerId="LiveId" clId="{A7F5E5B2-7C86-47AD-B5D5-457B3EF3BF5D}" dt="2024-03-20T19:26:07.716" v="4906"/>
          <ac:picMkLst>
            <pc:docMk/>
            <pc:sldMk cId="0" sldId="256"/>
            <ac:picMk id="4116" creationId="{0622A3B1-88C1-F1A3-97B2-5C7D23ABD7A0}"/>
          </ac:picMkLst>
        </pc:picChg>
        <pc:picChg chg="add del mod">
          <ac:chgData name="Megan Corby" userId="859fdb64b7fe4155" providerId="LiveId" clId="{A7F5E5B2-7C86-47AD-B5D5-457B3EF3BF5D}" dt="2024-03-20T19:26:08.988" v="4908"/>
          <ac:picMkLst>
            <pc:docMk/>
            <pc:sldMk cId="0" sldId="256"/>
            <ac:picMk id="4117" creationId="{BBD5E005-09FF-2D40-C391-A30DF382CD6F}"/>
          </ac:picMkLst>
        </pc:picChg>
        <pc:picChg chg="add del mod ord">
          <ac:chgData name="Megan Corby" userId="859fdb64b7fe4155" providerId="LiveId" clId="{A7F5E5B2-7C86-47AD-B5D5-457B3EF3BF5D}" dt="2024-03-20T19:28:55.847" v="4909"/>
          <ac:picMkLst>
            <pc:docMk/>
            <pc:sldMk cId="0" sldId="256"/>
            <ac:picMk id="4120" creationId="{FDF7A6C3-EBEF-41B3-9E2A-FDCE2CDC83E6}"/>
          </ac:picMkLst>
        </pc:picChg>
        <pc:picChg chg="add del mod">
          <ac:chgData name="Megan Corby" userId="859fdb64b7fe4155" providerId="LiveId" clId="{A7F5E5B2-7C86-47AD-B5D5-457B3EF3BF5D}" dt="2024-03-20T19:29:02.175" v="4911"/>
          <ac:picMkLst>
            <pc:docMk/>
            <pc:sldMk cId="0" sldId="256"/>
            <ac:picMk id="4121" creationId="{A6A5200C-47CB-8D2C-7D49-7CF6E2F3DB05}"/>
          </ac:picMkLst>
        </pc:picChg>
        <pc:picChg chg="add del mod ord">
          <ac:chgData name="Megan Corby" userId="859fdb64b7fe4155" providerId="LiveId" clId="{A7F5E5B2-7C86-47AD-B5D5-457B3EF3BF5D}" dt="2024-03-20T19:29:41.856" v="4912"/>
          <ac:picMkLst>
            <pc:docMk/>
            <pc:sldMk cId="0" sldId="256"/>
            <ac:picMk id="4124" creationId="{EFC0389E-36CC-11A8-B619-DADFAA981732}"/>
          </ac:picMkLst>
        </pc:picChg>
        <pc:picChg chg="add del mod">
          <ac:chgData name="Megan Corby" userId="859fdb64b7fe4155" providerId="LiveId" clId="{A7F5E5B2-7C86-47AD-B5D5-457B3EF3BF5D}" dt="2024-03-20T19:30:12.343" v="4914"/>
          <ac:picMkLst>
            <pc:docMk/>
            <pc:sldMk cId="0" sldId="256"/>
            <ac:picMk id="4125" creationId="{E625FB81-4807-3A15-251A-E37BB07F246E}"/>
          </ac:picMkLst>
        </pc:picChg>
        <pc:picChg chg="add del mod ord">
          <ac:chgData name="Megan Corby" userId="859fdb64b7fe4155" providerId="LiveId" clId="{A7F5E5B2-7C86-47AD-B5D5-457B3EF3BF5D}" dt="2024-03-20T19:30:40.629" v="4915"/>
          <ac:picMkLst>
            <pc:docMk/>
            <pc:sldMk cId="0" sldId="256"/>
            <ac:picMk id="4128" creationId="{B5C4E167-F0FC-E88D-5630-B30A9079E362}"/>
          </ac:picMkLst>
        </pc:picChg>
        <pc:picChg chg="add del mod">
          <ac:chgData name="Megan Corby" userId="859fdb64b7fe4155" providerId="LiveId" clId="{A7F5E5B2-7C86-47AD-B5D5-457B3EF3BF5D}" dt="2024-03-20T19:30:42.485" v="4917"/>
          <ac:picMkLst>
            <pc:docMk/>
            <pc:sldMk cId="0" sldId="256"/>
            <ac:picMk id="4129" creationId="{835A2374-30CB-B07E-F724-61904EDE8294}"/>
          </ac:picMkLst>
        </pc:picChg>
        <pc:picChg chg="add del mod ord">
          <ac:chgData name="Megan Corby" userId="859fdb64b7fe4155" providerId="LiveId" clId="{A7F5E5B2-7C86-47AD-B5D5-457B3EF3BF5D}" dt="2024-03-20T19:31:14.949" v="4918"/>
          <ac:picMkLst>
            <pc:docMk/>
            <pc:sldMk cId="0" sldId="256"/>
            <ac:picMk id="4132" creationId="{A339DA94-65A9-E243-70AF-577BDEF56611}"/>
          </ac:picMkLst>
        </pc:picChg>
        <pc:picChg chg="add del mod">
          <ac:chgData name="Megan Corby" userId="859fdb64b7fe4155" providerId="LiveId" clId="{A7F5E5B2-7C86-47AD-B5D5-457B3EF3BF5D}" dt="2024-03-20T19:31:23.542" v="4920"/>
          <ac:picMkLst>
            <pc:docMk/>
            <pc:sldMk cId="0" sldId="256"/>
            <ac:picMk id="4133" creationId="{F15C174A-005F-9AB8-7735-DF6125A3CABA}"/>
          </ac:picMkLst>
        </pc:picChg>
        <pc:picChg chg="add del mod ord">
          <ac:chgData name="Megan Corby" userId="859fdb64b7fe4155" providerId="LiveId" clId="{A7F5E5B2-7C86-47AD-B5D5-457B3EF3BF5D}" dt="2024-03-20T19:31:35.817" v="4921"/>
          <ac:picMkLst>
            <pc:docMk/>
            <pc:sldMk cId="0" sldId="256"/>
            <ac:picMk id="4136" creationId="{C20F9225-0DF3-DEE6-E440-5726C324F417}"/>
          </ac:picMkLst>
        </pc:picChg>
        <pc:picChg chg="add del mod">
          <ac:chgData name="Megan Corby" userId="859fdb64b7fe4155" providerId="LiveId" clId="{A7F5E5B2-7C86-47AD-B5D5-457B3EF3BF5D}" dt="2024-03-20T19:31:37.579" v="4923"/>
          <ac:picMkLst>
            <pc:docMk/>
            <pc:sldMk cId="0" sldId="256"/>
            <ac:picMk id="4137" creationId="{63048F74-5729-D401-C474-17D5AFE2D22D}"/>
          </ac:picMkLst>
        </pc:picChg>
        <pc:picChg chg="add del mod ord">
          <ac:chgData name="Megan Corby" userId="859fdb64b7fe4155" providerId="LiveId" clId="{A7F5E5B2-7C86-47AD-B5D5-457B3EF3BF5D}" dt="2024-03-20T19:32:47.862" v="4924"/>
          <ac:picMkLst>
            <pc:docMk/>
            <pc:sldMk cId="0" sldId="256"/>
            <ac:picMk id="4140" creationId="{9F5DE48B-FC4C-C244-9F44-03E17C3B111D}"/>
          </ac:picMkLst>
        </pc:picChg>
        <pc:picChg chg="add del mod">
          <ac:chgData name="Megan Corby" userId="859fdb64b7fe4155" providerId="LiveId" clId="{A7F5E5B2-7C86-47AD-B5D5-457B3EF3BF5D}" dt="2024-03-20T19:32:54.081" v="4926"/>
          <ac:picMkLst>
            <pc:docMk/>
            <pc:sldMk cId="0" sldId="256"/>
            <ac:picMk id="4141" creationId="{4DEFC45A-1DB4-86C7-6E08-0DB2699DFA7E}"/>
          </ac:picMkLst>
        </pc:picChg>
        <pc:picChg chg="add del mod ord">
          <ac:chgData name="Megan Corby" userId="859fdb64b7fe4155" providerId="LiveId" clId="{A7F5E5B2-7C86-47AD-B5D5-457B3EF3BF5D}" dt="2024-03-20T19:33:35.105" v="4927"/>
          <ac:picMkLst>
            <pc:docMk/>
            <pc:sldMk cId="0" sldId="256"/>
            <ac:picMk id="4144" creationId="{EF6388EC-8478-E8E5-13CB-7893EEEFCD5B}"/>
          </ac:picMkLst>
        </pc:picChg>
        <pc:picChg chg="add del mod">
          <ac:chgData name="Megan Corby" userId="859fdb64b7fe4155" providerId="LiveId" clId="{A7F5E5B2-7C86-47AD-B5D5-457B3EF3BF5D}" dt="2024-03-20T19:33:37.778" v="4928"/>
          <ac:picMkLst>
            <pc:docMk/>
            <pc:sldMk cId="0" sldId="256"/>
            <ac:picMk id="4145" creationId="{E6D1E1DF-423B-43BC-3DEC-4D41834024CA}"/>
          </ac:picMkLst>
        </pc:picChg>
        <pc:picChg chg="add del mod">
          <ac:chgData name="Megan Corby" userId="859fdb64b7fe4155" providerId="LiveId" clId="{A7F5E5B2-7C86-47AD-B5D5-457B3EF3BF5D}" dt="2024-03-20T19:34:07.986" v="4931"/>
          <ac:picMkLst>
            <pc:docMk/>
            <pc:sldMk cId="0" sldId="256"/>
            <ac:picMk id="4148" creationId="{7F5C59A9-7EB6-5ABB-A334-3726D4E8D9CA}"/>
          </ac:picMkLst>
        </pc:picChg>
        <pc:picChg chg="add del mod ord">
          <ac:chgData name="Megan Corby" userId="859fdb64b7fe4155" providerId="LiveId" clId="{A7F5E5B2-7C86-47AD-B5D5-457B3EF3BF5D}" dt="2024-03-20T19:34:12.705" v="4932"/>
          <ac:picMkLst>
            <pc:docMk/>
            <pc:sldMk cId="0" sldId="256"/>
            <ac:picMk id="4151" creationId="{2949437E-ECC4-62A6-BF86-2A6BE3B70D26}"/>
          </ac:picMkLst>
        </pc:picChg>
        <pc:picChg chg="add del mod">
          <ac:chgData name="Megan Corby" userId="859fdb64b7fe4155" providerId="LiveId" clId="{A7F5E5B2-7C86-47AD-B5D5-457B3EF3BF5D}" dt="2024-03-20T19:34:16.754" v="4934"/>
          <ac:picMkLst>
            <pc:docMk/>
            <pc:sldMk cId="0" sldId="256"/>
            <ac:picMk id="4152" creationId="{C8E78D23-DBB5-7DF3-1951-2B5644FE229E}"/>
          </ac:picMkLst>
        </pc:picChg>
        <pc:picChg chg="add del mod ord">
          <ac:chgData name="Megan Corby" userId="859fdb64b7fe4155" providerId="LiveId" clId="{A7F5E5B2-7C86-47AD-B5D5-457B3EF3BF5D}" dt="2024-03-20T19:36:07.502" v="4935"/>
          <ac:picMkLst>
            <pc:docMk/>
            <pc:sldMk cId="0" sldId="256"/>
            <ac:picMk id="4155" creationId="{4CF0419A-617E-39CC-B649-09F1C7ECA291}"/>
          </ac:picMkLst>
        </pc:picChg>
        <pc:picChg chg="add del mod">
          <ac:chgData name="Megan Corby" userId="859fdb64b7fe4155" providerId="LiveId" clId="{A7F5E5B2-7C86-47AD-B5D5-457B3EF3BF5D}" dt="2024-03-20T19:36:09.608" v="4937"/>
          <ac:picMkLst>
            <pc:docMk/>
            <pc:sldMk cId="0" sldId="256"/>
            <ac:picMk id="4156" creationId="{847C3FA4-F4FC-67DB-492C-363E7C167BE6}"/>
          </ac:picMkLst>
        </pc:picChg>
        <pc:picChg chg="add del mod ord">
          <ac:chgData name="Megan Corby" userId="859fdb64b7fe4155" providerId="LiveId" clId="{A7F5E5B2-7C86-47AD-B5D5-457B3EF3BF5D}" dt="2024-03-20T19:40:52.920" v="4938"/>
          <ac:picMkLst>
            <pc:docMk/>
            <pc:sldMk cId="0" sldId="256"/>
            <ac:picMk id="4159" creationId="{BE76525E-B94C-C653-E3BE-C5F2C259E7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7B2FE6E-B80B-F2EF-1AA1-456481E44A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2311E6-DA63-8CE6-467E-0A4F69A1F9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AFDB6AB-8CB7-24F0-62F1-629E847CDC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6513975-78C2-6D04-7593-C4AB5623F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5B0D6-FD55-7F30-903F-C4F55A4A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12EA-8339-4A31-83A4-52777EFA144D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8C6FD-69D9-6273-62AA-DC3684BA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805B0-8369-7E8F-CDF7-1F1034C4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B6FBF-E2A6-4E32-A5C3-1443527C7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20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781D-1972-3B60-51D7-7DFCDDE95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2CEB-F06D-4748-812A-46CA1E8C6923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8937E-2B65-DE83-18B1-A0CE3E82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9837D-9246-0253-A9E0-56FBB4C9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8D659-7895-4623-A01A-1C06E096C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54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EF6F4-F4C5-0941-9EF0-78803739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0746-234C-41B2-890F-E01503182BF9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45DFD-6DF2-1251-5368-BC3A0732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0FB0F-73C6-F332-7A66-6B31B3C4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9E184-FF05-4844-BCDF-9B0889DEE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49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046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E84F6-1EA7-0FB0-90D3-C39DA3FC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3A01-67F7-442C-8DA2-8C316617BC5C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F7D01-19F0-4762-B97F-E9A800D4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65994-52D0-DF0C-DE36-0C924713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6FD32-FA52-451D-9E18-8F81D022C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1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C430C-0D07-17A9-6E32-035F24B1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7FEE-9195-41E6-97D4-52A5F43C614D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6E261-821A-C7E3-FCC4-F22B9AC1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5695B-6E68-9FA1-0E99-156C32F0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F74C2-573C-4B42-9166-AB16442D2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91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13E066-7901-697B-F510-6CCEC710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B45B-3B2F-4589-87D5-63D0851C2F52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6FF1DF-C6D3-539C-4112-4492886A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BFD226-8F4F-FC1E-2AC1-D4266278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DB2A6-275C-426E-981C-4578D8796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55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89C976-8452-362B-CEDF-ADAAE137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2DEB-6BB7-4392-9ACB-9DC46B594DA5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380576-5A2C-C2CD-32E1-26BE5757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9B4853-0567-4EC2-55D6-C05F9CF5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08366-CF57-4E6F-AD0A-9BFE15CBB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81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446C64-A743-0C97-9DC8-D1B38149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F750-B4F1-4502-8D6A-1EBBF15255A8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9CE89E-056A-078C-BE4B-9AAB9CD1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26537D-0957-CC80-3A1B-51FB3B81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B9E6-BCFC-442A-9D06-346A0FFEA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30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CC998A-0927-363F-8F82-6EB5E515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573A-D85A-43FD-ABBE-10FB0F0BF7E8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E2189F-AC7C-97B8-0A82-1D4A31CC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88AE56-5436-853B-7778-5E623CAA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B06E1-577C-42F5-80A1-DDECCD550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3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365D97-3C19-9A16-E580-A327AF7B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5C70-9996-4804-9D44-258BA287BA22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F3BABF-C054-09D6-04CF-EBE269EC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0B40D-9261-7069-A98A-CDE031DA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DF4F8-443B-49B2-9396-6E735019D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9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B0F1AA-8714-14F1-9B4C-1FC71B87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03D4-D655-441F-A862-C42C2AE7B28F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6E27CA-2C12-C641-A4CA-3F923289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323061-63C1-4275-6A89-977F7781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7A8DF-8649-4949-8ADC-6BB6489F8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17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6C83BAF-6199-331D-0945-A63C395E69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9E7CE8C-4B72-B2AE-03E0-BBC882A236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9F25-F0EB-B83E-BDD6-5B0161C62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7CF39693-65A9-4EEA-B058-1C368A1ED354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68644-1195-0B72-EEE1-44A7D8A7F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8C962-1075-E634-4631-92107A31C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fld id="{F2CD63CA-0C75-4CC4-808D-23F3A53A18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DF3F93-4FA5-E6C8-410F-2404083E09B5}"/>
              </a:ext>
            </a:extLst>
          </p:cNvPr>
          <p:cNvSpPr/>
          <p:nvPr/>
        </p:nvSpPr>
        <p:spPr>
          <a:xfrm>
            <a:off x="26052829" y="21496279"/>
            <a:ext cx="14180771" cy="114221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2F3E4-279A-86B8-130B-F3FC2CD48CA7}"/>
              </a:ext>
            </a:extLst>
          </p:cNvPr>
          <p:cNvSpPr/>
          <p:nvPr/>
        </p:nvSpPr>
        <p:spPr>
          <a:xfrm>
            <a:off x="26111445" y="14418837"/>
            <a:ext cx="14122156" cy="63837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FE7B6-12B5-BBE6-6F5B-45A10556827C}"/>
              </a:ext>
            </a:extLst>
          </p:cNvPr>
          <p:cNvSpPr/>
          <p:nvPr/>
        </p:nvSpPr>
        <p:spPr>
          <a:xfrm>
            <a:off x="26076275" y="4394252"/>
            <a:ext cx="14228762" cy="95737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4F45F7-89A9-474F-34DD-F1BF9CCB54AE}"/>
              </a:ext>
            </a:extLst>
          </p:cNvPr>
          <p:cNvSpPr/>
          <p:nvPr/>
        </p:nvSpPr>
        <p:spPr>
          <a:xfrm>
            <a:off x="-45550" y="23416846"/>
            <a:ext cx="14562137" cy="9501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BA7BA-00ED-BA6C-837A-F8BFE64FAFD3}"/>
              </a:ext>
            </a:extLst>
          </p:cNvPr>
          <p:cNvSpPr/>
          <p:nvPr/>
        </p:nvSpPr>
        <p:spPr>
          <a:xfrm>
            <a:off x="-45550" y="13968046"/>
            <a:ext cx="14562137" cy="92729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400E0-38DA-2DB5-8639-99798F365070}"/>
              </a:ext>
            </a:extLst>
          </p:cNvPr>
          <p:cNvSpPr/>
          <p:nvPr/>
        </p:nvSpPr>
        <p:spPr>
          <a:xfrm>
            <a:off x="80963" y="4729163"/>
            <a:ext cx="14462125" cy="9063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E6C626E-9F7B-9BD7-0D51-4DA6B52F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E3ED12-F644-6359-7C0F-923215C05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971800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>
                <a:latin typeface="Arial" charset="0"/>
              </a:rPr>
            </a:br>
            <a:br>
              <a:rPr lang="en-US" sz="1200" b="1">
                <a:latin typeface="Arial" charset="0"/>
              </a:rPr>
            </a:br>
            <a:br>
              <a:rPr lang="en-US" sz="1200" b="1">
                <a:latin typeface="Arial" charset="0"/>
              </a:rPr>
            </a:br>
            <a:br>
              <a:rPr lang="en-US" sz="1200" b="1">
                <a:latin typeface="Arial" charset="0"/>
              </a:rPr>
            </a:br>
            <a:br>
              <a:rPr lang="en-US" sz="1200" b="1">
                <a:latin typeface="Arial" charset="0"/>
              </a:rPr>
            </a:br>
            <a:br>
              <a:rPr lang="en-US" sz="1200" b="1">
                <a:latin typeface="Arial" charset="0"/>
              </a:rPr>
            </a:br>
            <a:r>
              <a:rPr lang="en-US" sz="6000" b="1" i="1">
                <a:latin typeface="Arial" charset="0"/>
              </a:rPr>
              <a:t>Megan Corby</a:t>
            </a:r>
            <a:br>
              <a:rPr lang="en-US" sz="4400" i="1">
                <a:latin typeface="Arial" charset="0"/>
              </a:rPr>
            </a:br>
            <a:r>
              <a:rPr lang="en-US" sz="4400" b="1">
                <a:latin typeface="Arial" charset="0"/>
              </a:rPr>
              <a:t>Monmouth University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 </a:t>
            </a:r>
            <a:br>
              <a:rPr lang="en-US" b="1">
                <a:latin typeface="Arial" charset="0"/>
              </a:rPr>
            </a:br>
            <a:endParaRPr lang="en-US" b="1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C055ECB-D46B-29A3-DC50-1A3A507E53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" y="4729163"/>
            <a:ext cx="15087601" cy="18511837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>
                <a:solidFill>
                  <a:srgbClr val="002060"/>
                </a:solidFill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>
                <a:solidFill>
                  <a:srgbClr val="0070C0"/>
                </a:solidFill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Long Branch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Monmouth County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Population: 31,734 (</a:t>
            </a:r>
            <a:r>
              <a:rPr lang="en-US" sz="5400" err="1"/>
              <a:t>DataUSA</a:t>
            </a:r>
            <a:r>
              <a:rPr lang="en-US" sz="5400"/>
              <a:t> 2021)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Poverty rate: 21.4.% (</a:t>
            </a:r>
            <a:r>
              <a:rPr lang="en-US" sz="5400" err="1"/>
              <a:t>DataUSA</a:t>
            </a:r>
            <a:r>
              <a:rPr lang="en-US" sz="5400"/>
              <a:t> 2021)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Citizenship rate : 83% (</a:t>
            </a:r>
            <a:r>
              <a:rPr lang="en-US" sz="5400" err="1"/>
              <a:t>DataUSA</a:t>
            </a:r>
            <a:r>
              <a:rPr lang="en-US" sz="5400"/>
              <a:t> 2021)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Race/ethnicity %: White: 56.8%, African American: 12%, Hispanic: 9.26%, Other Hispanic: 8.85%, and Two+: 4.57% (</a:t>
            </a:r>
            <a:r>
              <a:rPr lang="en-US" sz="5400" err="1"/>
              <a:t>DataUSA</a:t>
            </a:r>
            <a:r>
              <a:rPr lang="en-US" sz="5400"/>
              <a:t> 2021)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>
                <a:solidFill>
                  <a:srgbClr val="0070C0"/>
                </a:solidFill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Amerigo A. Anastasia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Grade Range: 1</a:t>
            </a:r>
            <a:r>
              <a:rPr lang="en-US" sz="5400" baseline="30000"/>
              <a:t>st</a:t>
            </a:r>
            <a:r>
              <a:rPr lang="en-US" sz="5400"/>
              <a:t> Grade to 5</a:t>
            </a:r>
            <a:r>
              <a:rPr lang="en-US" sz="5400" baseline="30000"/>
              <a:t>th</a:t>
            </a:r>
            <a:r>
              <a:rPr lang="en-US" sz="5400"/>
              <a:t> Grade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Number of students: 586 (</a:t>
            </a:r>
            <a:r>
              <a:rPr lang="en-US" sz="5400" err="1"/>
              <a:t>USNews</a:t>
            </a:r>
            <a:r>
              <a:rPr lang="en-US" sz="5400"/>
              <a:t>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Student/Teacher Ratio: 10:1 (</a:t>
            </a:r>
            <a:r>
              <a:rPr lang="en-US" sz="5400" err="1"/>
              <a:t>USNews</a:t>
            </a:r>
            <a:r>
              <a:rPr lang="en-US" sz="5400"/>
              <a:t>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# of male/# of female students: 49% Female (287) and 51% Male (299) (</a:t>
            </a:r>
            <a:r>
              <a:rPr lang="en-US" sz="5400" err="1"/>
              <a:t>USNews</a:t>
            </a:r>
            <a:r>
              <a:rPr lang="en-US" sz="5400"/>
              <a:t>)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/>
              <a:t>Race/Ethnicity: 71.7% of students are considered minorities. 55.6% Hispanic/Latino, 28.3% White, 10.9% Black, 4.8% Two or More Races, 0.3% Asian/Pacific Islander (</a:t>
            </a:r>
            <a:r>
              <a:rPr lang="en-US" sz="5400" err="1"/>
              <a:t>USNews</a:t>
            </a:r>
            <a:r>
              <a:rPr lang="en-US" sz="5400"/>
              <a:t>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30E8EED-4833-6019-BA48-7FCAF251C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>
                <a:latin typeface="Arial" charset="0"/>
              </a:rPr>
              <a:t>	</a:t>
            </a:r>
            <a:endParaRPr lang="en-US" sz="2700" b="1" i="1" u="sng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8B4F4422-D96E-76F3-1385-F2A1B7C62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139" y="5148263"/>
            <a:ext cx="10833586" cy="2809688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>
                <a:solidFill>
                  <a:srgbClr val="7030A0"/>
                </a:solidFill>
                <a:latin typeface="Calibri"/>
              </a:rPr>
              <a:t>Description of Students</a:t>
            </a:r>
            <a:endParaRPr lang="en-US" sz="5400" b="1">
              <a:solidFill>
                <a:srgbClr val="7030A0"/>
              </a:solidFill>
              <a:latin typeface="Calibri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>
                <a:solidFill>
                  <a:prstClr val="black"/>
                </a:solidFill>
                <a:latin typeface="Calibri"/>
              </a:rPr>
              <a:t>3 male &amp; 5 female students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>
                <a:solidFill>
                  <a:prstClr val="black"/>
                </a:solidFill>
                <a:latin typeface="Calibri"/>
              </a:rPr>
              <a:t>All students have disabilities</a:t>
            </a:r>
          </a:p>
          <a:p>
            <a:pPr indent="-456985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>
                <a:solidFill>
                  <a:prstClr val="black"/>
                </a:solidFill>
                <a:latin typeface="Calibri"/>
              </a:rPr>
              <a:t>Variety of disabilities including autism, mental processing delays, etc.</a:t>
            </a:r>
          </a:p>
          <a:p>
            <a:pPr indent="-456985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>
                <a:solidFill>
                  <a:prstClr val="black"/>
                </a:solidFill>
                <a:latin typeface="Calibri"/>
              </a:rPr>
              <a:t>Various academics levels and abilities ranging from 1</a:t>
            </a:r>
            <a:r>
              <a:rPr lang="en-US" sz="5400" baseline="30000">
                <a:solidFill>
                  <a:prstClr val="black"/>
                </a:solidFill>
                <a:latin typeface="Calibri"/>
              </a:rPr>
              <a:t>st</a:t>
            </a:r>
            <a:r>
              <a:rPr lang="en-US" sz="5400">
                <a:solidFill>
                  <a:prstClr val="black"/>
                </a:solidFill>
                <a:latin typeface="Calibri"/>
              </a:rPr>
              <a:t> math levels to 4</a:t>
            </a:r>
            <a:r>
              <a:rPr lang="en-US" sz="5400" baseline="3000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5400">
                <a:solidFill>
                  <a:prstClr val="black"/>
                </a:solidFill>
                <a:latin typeface="Calibri"/>
              </a:rPr>
              <a:t> grade. </a:t>
            </a:r>
          </a:p>
          <a:p>
            <a:pPr indent="-456985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b="1" i="1" u="sng">
              <a:solidFill>
                <a:schemeClr val="tx2"/>
              </a:solidFill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>
                <a:solidFill>
                  <a:schemeClr val="tx2"/>
                </a:solidFill>
                <a:latin typeface="+mn-lt"/>
              </a:rPr>
              <a:t> </a:t>
            </a:r>
            <a:r>
              <a:rPr lang="en-US" sz="5400" b="1" i="1" u="sng">
                <a:solidFill>
                  <a:srgbClr val="7030A0"/>
                </a:solidFill>
                <a:latin typeface="+mn-lt"/>
              </a:rPr>
              <a:t>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>
                <a:latin typeface="+mn-lt"/>
              </a:rPr>
              <a:t>EDS330 Foundations of Special Education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>
                <a:latin typeface="+mn-lt"/>
              </a:rPr>
              <a:t>Focused on math because it is an area of struggle for a few of our students. 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>
                <a:latin typeface="+mn-lt"/>
              </a:rPr>
              <a:t>Decided to create a set of rounding activities of various levels for students to work on with me every week and see how their understanding of the concept grew over time. </a:t>
            </a: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>
                <a:solidFill>
                  <a:srgbClr val="7030A0"/>
                </a:solidFill>
                <a:latin typeface="+mn-lt"/>
              </a:rPr>
              <a:t>Role</a:t>
            </a:r>
            <a:endParaRPr lang="en-US" sz="5400">
              <a:latin typeface="+mn-lt"/>
            </a:endParaRP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>
                <a:latin typeface="+mn-lt"/>
              </a:rPr>
              <a:t>Be a part of morning meetings where we went over daily schedule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>
                <a:latin typeface="+mn-lt"/>
              </a:rPr>
              <a:t>Helped students at the carpet station – which became my station for implementing my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>
                <a:latin typeface="+mn-lt"/>
              </a:rPr>
              <a:t>Helped with some writing activities after math 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>
                <a:latin typeface="+mn-lt"/>
              </a:rPr>
              <a:t>Also helped with some other tasks like decorating bulletin boards</a:t>
            </a: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822E33C0-BD7C-0792-DFFA-FA1D5CAFC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300500"/>
            <a:ext cx="33680400" cy="14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0" b="1" i="1">
                <a:solidFill>
                  <a:srgbClr val="210BC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Rolling Into Rounding</a:t>
            </a:r>
            <a:endParaRPr lang="en-US" altLang="en-US" sz="9000" b="1">
              <a:solidFill>
                <a:srgbClr val="210BC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468CEBC3-4621-61FD-89FB-7CF907948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6275" y="3742000"/>
            <a:ext cx="14076362" cy="289001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marL="0" lvl="2" eaLnBrk="1" hangingPunct="1">
              <a:defRPr/>
            </a:pPr>
            <a:endParaRPr lang="en-US" sz="3600">
              <a:latin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i="1" u="sng">
                <a:solidFill>
                  <a:srgbClr val="002060"/>
                </a:solidFill>
                <a:latin typeface="+mn-lt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>
                <a:latin typeface="+mn-lt"/>
              </a:rPr>
              <a:t>Learned the importance of differentiating instruction – crucial in special education.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>
                <a:latin typeface="+mn-lt"/>
              </a:rPr>
              <a:t>Learned how to accommodate for IEPs and make modifications – covered in our course.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>
                <a:latin typeface="+mn-lt"/>
              </a:rPr>
              <a:t>Saw firsthand how support and accommodations/modifications give students the best chance at success.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>
                <a:latin typeface="+mn-lt"/>
              </a:rPr>
              <a:t>Saw how the LRE that has been researched gives students the support they need and the best opportunity for education.</a:t>
            </a:r>
          </a:p>
          <a:p>
            <a:pPr eaLnBrk="1" hangingPunct="1">
              <a:defRPr/>
            </a:pPr>
            <a:r>
              <a:rPr lang="en-US" sz="5400">
                <a:latin typeface="+mn-lt"/>
              </a:rPr>
              <a:t> </a:t>
            </a:r>
          </a:p>
          <a:p>
            <a:pPr algn="ctr" eaLnBrk="1" hangingPunct="1">
              <a:defRPr/>
            </a:pPr>
            <a:r>
              <a:rPr lang="en-US" sz="5400" b="1" i="1" u="sng">
                <a:solidFill>
                  <a:srgbClr val="002060"/>
                </a:solidFill>
                <a:latin typeface="+mn-lt"/>
              </a:rPr>
              <a:t>Impacts</a:t>
            </a:r>
            <a:endParaRPr lang="en-US" sz="5400">
              <a:solidFill>
                <a:srgbClr val="002060"/>
              </a:solidFill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>
                <a:latin typeface="+mn-lt"/>
                <a:cs typeface="Arial" charset="0"/>
              </a:rPr>
              <a:t>Helped strengthened students’ math skills – specifically rounding skills.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>
                <a:latin typeface="+mn-lt"/>
                <a:cs typeface="Arial" charset="0"/>
              </a:rPr>
              <a:t>Helped them build confidence in their abilities and knowledge.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>
                <a:latin typeface="+mn-lt"/>
                <a:cs typeface="Arial" charset="0"/>
              </a:rPr>
              <a:t>Practiced their problem-solving skills and following procedures.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>
              <a:latin typeface="+mn-lt"/>
              <a:cs typeface="Arial" charset="0"/>
            </a:endParaRPr>
          </a:p>
          <a:p>
            <a:pPr indent="-457200" algn="ctr" eaLnBrk="1" hangingPunct="1">
              <a:lnSpc>
                <a:spcPct val="150000"/>
              </a:lnSpc>
              <a:defRPr/>
            </a:pPr>
            <a:r>
              <a:rPr lang="en-US" sz="5400" b="1" i="1" u="sng">
                <a:solidFill>
                  <a:srgbClr val="002060"/>
                </a:solidFill>
                <a:latin typeface="+mn-lt"/>
                <a:cs typeface="Arial" charset="0"/>
              </a:rPr>
              <a:t>Future Goals</a:t>
            </a:r>
            <a:endParaRPr lang="en-US" sz="5400" b="1">
              <a:solidFill>
                <a:srgbClr val="002060"/>
              </a:solidFill>
              <a:latin typeface="+mn-lt"/>
              <a:cs typeface="Arial" charset="0"/>
            </a:endParaRP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>
                <a:solidFill>
                  <a:prstClr val="black"/>
                </a:solidFill>
                <a:latin typeface="+mn-lt"/>
                <a:cs typeface="Arial" charset="0"/>
              </a:rPr>
              <a:t>I plan to continue to grow by learning and implementing different accommodations and modifications –keeping informed gives me the best opportunity to help my students.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>
                <a:solidFill>
                  <a:prstClr val="black"/>
                </a:solidFill>
                <a:latin typeface="+mn-lt"/>
                <a:cs typeface="Arial" charset="0"/>
              </a:rPr>
              <a:t>I want to continue working on effectively communicating with my students 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>
                <a:solidFill>
                  <a:prstClr val="black"/>
                </a:solidFill>
                <a:latin typeface="+mn-lt"/>
                <a:cs typeface="Arial" charset="0"/>
              </a:rPr>
              <a:t>Giving clear directions and clear explanations and reasonings for procedures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>
                <a:solidFill>
                  <a:prstClr val="black"/>
                </a:solidFill>
                <a:latin typeface="+mn-lt"/>
                <a:cs typeface="Arial" charset="0"/>
              </a:rPr>
              <a:t>Growing more confident in my ability to teach and help students – I have seen myself do it, I should be confident I will find a way to help them.</a:t>
            </a: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9DA02726-4F9F-D54F-7F48-8804BF164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8D6912F3-518B-A80E-84C6-7A75286BBB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581A5F81-5CA8-CB7F-5BBA-C27C4AAC1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9551"/>
            <a:ext cx="8570117" cy="42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2D9BB-A7D1-BE84-A913-E425FED55DD3}"/>
              </a:ext>
            </a:extLst>
          </p:cNvPr>
          <p:cNvSpPr txBox="1"/>
          <p:nvPr/>
        </p:nvSpPr>
        <p:spPr>
          <a:xfrm>
            <a:off x="317501" y="23475553"/>
            <a:ext cx="1456213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>
                <a:solidFill>
                  <a:schemeClr val="tx2">
                    <a:lumMod val="75000"/>
                  </a:schemeClr>
                </a:solidFill>
                <a:latin typeface="+mn-lt"/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>
                <a:latin typeface="+mn-lt"/>
              </a:rPr>
              <a:t>Grade: Fifth Grade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>
                <a:latin typeface="+mn-lt"/>
              </a:rPr>
              <a:t>Number of Students: 8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>
                <a:latin typeface="+mn-lt"/>
              </a:rPr>
              <a:t>Reading/Math Programs: </a:t>
            </a:r>
            <a:r>
              <a:rPr lang="en-US" sz="5400" err="1">
                <a:latin typeface="+mn-lt"/>
              </a:rPr>
              <a:t>iReady</a:t>
            </a:r>
            <a:r>
              <a:rPr lang="en-US" sz="5400">
                <a:latin typeface="+mn-lt"/>
              </a:rPr>
              <a:t> Math and reading as well as Scholastic.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>
                <a:latin typeface="+mn-lt"/>
              </a:rPr>
              <a:t>Contained Environment with a Special Education Teacher and an Instructional Specialist in the 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>
                <a:latin typeface="+mn-lt"/>
              </a:rPr>
              <a:t>Desks at the front and back of the room.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>
                <a:latin typeface="+mn-lt"/>
              </a:rPr>
              <a:t>Station rotations – small group table, desk activity, and carpet activity.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>
                <a:latin typeface="+mn-lt"/>
              </a:rPr>
              <a:t>Technology: Individual Chromebooks</a:t>
            </a:r>
          </a:p>
        </p:txBody>
      </p:sp>
      <p:pic>
        <p:nvPicPr>
          <p:cNvPr id="1028" name="Picture 4" descr="Funk, Megan / Christmas Gift: Dice Games">
            <a:extLst>
              <a:ext uri="{FF2B5EF4-FFF2-40B4-BE49-F238E27FC236}">
                <a16:creationId xmlns:a16="http://schemas.microsoft.com/office/drawing/2014/main" id="{A7F2AB03-F8E4-784A-37A2-DC88C990E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0" y="448338"/>
            <a:ext cx="3559175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nk, Megan / Christmas Gift: Dice Games">
            <a:extLst>
              <a:ext uri="{FF2B5EF4-FFF2-40B4-BE49-F238E27FC236}">
                <a16:creationId xmlns:a16="http://schemas.microsoft.com/office/drawing/2014/main" id="{06C48720-81E7-B55C-437B-878BDBFF6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913" y="454382"/>
            <a:ext cx="3559175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Audio 1056">
            <a:hlinkClick r:id="" action="ppaction://media"/>
            <a:extLst>
              <a:ext uri="{FF2B5EF4-FFF2-40B4-BE49-F238E27FC236}">
                <a16:creationId xmlns:a16="http://schemas.microsoft.com/office/drawing/2014/main" id="{F19379BA-5D3E-B946-5F2E-D4391AF82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760000" t="-760000" r="-760000" b="-760000"/>
          <a:stretch>
            <a:fillRect/>
          </a:stretch>
        </p:blipFill>
        <p:spPr>
          <a:xfrm>
            <a:off x="29963059" y="22647859"/>
            <a:ext cx="9875520" cy="9875520"/>
          </a:xfrm>
          <a:prstGeom prst="ellipse">
            <a:avLst/>
          </a:prstGeom>
        </p:spPr>
      </p:pic>
    </p:spTree>
  </p:cSld>
  <p:clrMapOvr>
    <a:masterClrMapping/>
  </p:clrMapOvr>
  <p:transition advTm="170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Custom</PresentationFormat>
  <Paragraphs>69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      Megan Corby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Megan Corby</cp:lastModifiedBy>
  <cp:revision>1</cp:revision>
  <cp:lastPrinted>2002-03-27T20:40:30Z</cp:lastPrinted>
  <dcterms:created xsi:type="dcterms:W3CDTF">1999-04-12T09:26:27Z</dcterms:created>
  <dcterms:modified xsi:type="dcterms:W3CDTF">2024-03-25T21:47:58Z</dcterms:modified>
</cp:coreProperties>
</file>