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319" r:id="rId1"/>
  </p:sldMasterIdLst>
  <p:notesMasterIdLst>
    <p:notesMasterId r:id="rId4"/>
  </p:notesMasterIdLst>
  <p:handoutMasterIdLst>
    <p:handoutMasterId r:id="rId5"/>
  </p:handoutMasterIdLst>
  <p:sldIdLst>
    <p:sldId id="256" r:id="rId2"/>
    <p:sldId id="257" r:id="rId3"/>
  </p:sldIdLst>
  <p:sldSz cx="402336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26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95865" autoAdjust="0"/>
  </p:normalViewPr>
  <p:slideViewPr>
    <p:cSldViewPr>
      <p:cViewPr varScale="1">
        <p:scale>
          <a:sx n="22" d="100"/>
          <a:sy n="22" d="100"/>
        </p:scale>
        <p:origin x="2760" y="344"/>
      </p:cViewPr>
      <p:guideLst>
        <p:guide orient="horz" pos="10368"/>
        <p:guide pos="12672"/>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186E3B2-C32F-2B30-B745-E76CC756366B}"/>
              </a:ext>
            </a:extLst>
          </p:cNvPr>
          <p:cNvSpPr>
            <a:spLocks noGrp="1" noChangeArrowheads="1"/>
          </p:cNvSpPr>
          <p:nvPr>
            <p:ph type="body" sz="quarter" idx="3"/>
          </p:nvPr>
        </p:nvSpPr>
        <p:spPr bwMode="auto">
          <a:xfrm>
            <a:off x="909638" y="4343400"/>
            <a:ext cx="5038725" cy="4119563"/>
          </a:xfrm>
          <a:prstGeom prst="rect">
            <a:avLst/>
          </a:prstGeom>
          <a:noFill/>
          <a:ln w="12700">
            <a:noFill/>
            <a:miter lim="800000"/>
            <a:headEnd/>
            <a:tailEnd/>
          </a:ln>
          <a:effectLst/>
        </p:spPr>
        <p:txBody>
          <a:bodyPr vert="horz" wrap="square" lIns="90623" tIns="44517" rIns="90623" bIns="4451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5" name="Rectangle 3">
            <a:extLst>
              <a:ext uri="{FF2B5EF4-FFF2-40B4-BE49-F238E27FC236}">
                <a16:creationId xmlns:a16="http://schemas.microsoft.com/office/drawing/2014/main" id="{BA13AFEA-8FCF-63BF-F3CD-317EE8088050}"/>
              </a:ext>
            </a:extLst>
          </p:cNvPr>
          <p:cNvSpPr>
            <a:spLocks noGrp="1" noRot="1" noChangeAspect="1" noChangeArrowheads="1" noTextEdit="1"/>
          </p:cNvSpPr>
          <p:nvPr>
            <p:ph type="sldImg" idx="2"/>
          </p:nvPr>
        </p:nvSpPr>
        <p:spPr bwMode="auto">
          <a:xfrm>
            <a:off x="1333500" y="684213"/>
            <a:ext cx="4191000" cy="3429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Times New Roman" pitchFamily="18" charset="0"/>
        <a:ea typeface="+mn-ea"/>
        <a:cs typeface="+mn-cs"/>
      </a:defRPr>
    </a:lvl1pPr>
    <a:lvl2pPr marL="455613" algn="l" rtl="0" eaLnBrk="0" fontAlgn="base" hangingPunct="0">
      <a:spcBef>
        <a:spcPct val="30000"/>
      </a:spcBef>
      <a:spcAft>
        <a:spcPct val="0"/>
      </a:spcAft>
      <a:defRPr sz="1400" kern="1200">
        <a:solidFill>
          <a:schemeClr val="tx1"/>
        </a:solidFill>
        <a:latin typeface="Times New Roman" pitchFamily="18" charset="0"/>
        <a:ea typeface="+mn-ea"/>
        <a:cs typeface="+mn-cs"/>
      </a:defRPr>
    </a:lvl2pPr>
    <a:lvl3pPr marL="912813" algn="l" rtl="0" eaLnBrk="0" fontAlgn="base" hangingPunct="0">
      <a:spcBef>
        <a:spcPct val="30000"/>
      </a:spcBef>
      <a:spcAft>
        <a:spcPct val="0"/>
      </a:spcAft>
      <a:defRPr sz="1400" kern="1200">
        <a:solidFill>
          <a:schemeClr val="tx1"/>
        </a:solidFill>
        <a:latin typeface="Times New Roman" pitchFamily="18" charset="0"/>
        <a:ea typeface="+mn-ea"/>
        <a:cs typeface="+mn-cs"/>
      </a:defRPr>
    </a:lvl3pPr>
    <a:lvl4pPr marL="1370013" algn="l" rtl="0" eaLnBrk="0" fontAlgn="base" hangingPunct="0">
      <a:spcBef>
        <a:spcPct val="30000"/>
      </a:spcBef>
      <a:spcAft>
        <a:spcPct val="0"/>
      </a:spcAft>
      <a:defRPr sz="1400" kern="1200">
        <a:solidFill>
          <a:schemeClr val="tx1"/>
        </a:solidFill>
        <a:latin typeface="Times New Roman" pitchFamily="18" charset="0"/>
        <a:ea typeface="+mn-ea"/>
        <a:cs typeface="+mn-cs"/>
      </a:defRPr>
    </a:lvl4pPr>
    <a:lvl5pPr marL="1827213" algn="l" rtl="0" eaLnBrk="0" fontAlgn="base" hangingPunct="0">
      <a:spcBef>
        <a:spcPct val="30000"/>
      </a:spcBef>
      <a:spcAft>
        <a:spcPct val="0"/>
      </a:spcAft>
      <a:defRPr sz="1400" kern="1200">
        <a:solidFill>
          <a:schemeClr val="tx1"/>
        </a:solidFill>
        <a:latin typeface="Times New Roman" pitchFamily="18" charset="0"/>
        <a:ea typeface="+mn-ea"/>
        <a:cs typeface="+mn-cs"/>
      </a:defRPr>
    </a:lvl5pPr>
    <a:lvl6pPr marL="2284927" algn="l" defTabSz="913969" rtl="0" eaLnBrk="1" latinLnBrk="0" hangingPunct="1">
      <a:defRPr sz="1400" kern="1200">
        <a:solidFill>
          <a:schemeClr val="tx1"/>
        </a:solidFill>
        <a:latin typeface="+mn-lt"/>
        <a:ea typeface="+mn-ea"/>
        <a:cs typeface="+mn-cs"/>
      </a:defRPr>
    </a:lvl6pPr>
    <a:lvl7pPr marL="2741912" algn="l" defTabSz="913969" rtl="0" eaLnBrk="1" latinLnBrk="0" hangingPunct="1">
      <a:defRPr sz="1400" kern="1200">
        <a:solidFill>
          <a:schemeClr val="tx1"/>
        </a:solidFill>
        <a:latin typeface="+mn-lt"/>
        <a:ea typeface="+mn-ea"/>
        <a:cs typeface="+mn-cs"/>
      </a:defRPr>
    </a:lvl7pPr>
    <a:lvl8pPr marL="3198897" algn="l" defTabSz="913969" rtl="0" eaLnBrk="1" latinLnBrk="0" hangingPunct="1">
      <a:defRPr sz="1400" kern="1200">
        <a:solidFill>
          <a:schemeClr val="tx1"/>
        </a:solidFill>
        <a:latin typeface="+mn-lt"/>
        <a:ea typeface="+mn-ea"/>
        <a:cs typeface="+mn-cs"/>
      </a:defRPr>
    </a:lvl8pPr>
    <a:lvl9pPr marL="3655881" algn="l" defTabSz="913969"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46CD871E-5931-A296-FCA8-CF309C2CBABF}"/>
              </a:ext>
            </a:extLst>
          </p:cNvPr>
          <p:cNvSpPr>
            <a:spLocks noGrp="1" noRot="1" noChangeAspect="1" noChangeArrowheads="1" noTextEdit="1"/>
          </p:cNvSpPr>
          <p:nvPr>
            <p:ph type="sldImg"/>
          </p:nvPr>
        </p:nvSpPr>
        <p:spPr>
          <a:ln/>
        </p:spPr>
      </p:sp>
      <p:sp>
        <p:nvSpPr>
          <p:cNvPr id="5123" name="Rectangle 3">
            <a:extLst>
              <a:ext uri="{FF2B5EF4-FFF2-40B4-BE49-F238E27FC236}">
                <a16:creationId xmlns:a16="http://schemas.microsoft.com/office/drawing/2014/main" id="{01DE81A4-FC2B-C6C8-EECD-9FF4F5C20CC8}"/>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0233600" cy="32918400"/>
          </a:xfrm>
          <a:prstGeom prst="rect">
            <a:avLst/>
          </a:prstGeom>
        </p:spPr>
      </p:pic>
      <p:sp>
        <p:nvSpPr>
          <p:cNvPr id="2" name="Title 1"/>
          <p:cNvSpPr>
            <a:spLocks noGrp="1"/>
          </p:cNvSpPr>
          <p:nvPr>
            <p:ph type="ctrTitle"/>
          </p:nvPr>
        </p:nvSpPr>
        <p:spPr>
          <a:xfrm>
            <a:off x="5778340" y="6243775"/>
            <a:ext cx="28676921" cy="12044222"/>
          </a:xfrm>
        </p:spPr>
        <p:txBody>
          <a:bodyPr anchor="b">
            <a:normAutofit/>
          </a:bodyPr>
          <a:lstStyle>
            <a:lvl1pPr algn="ctr">
              <a:defRPr sz="21120"/>
            </a:lvl1pPr>
          </a:lstStyle>
          <a:p>
            <a:r>
              <a:rPr lang="en-US"/>
              <a:t>Click to edit Master title style</a:t>
            </a:r>
            <a:endParaRPr lang="en-US" dirty="0"/>
          </a:p>
        </p:txBody>
      </p:sp>
      <p:sp>
        <p:nvSpPr>
          <p:cNvPr id="3" name="Subtitle 2"/>
          <p:cNvSpPr>
            <a:spLocks noGrp="1"/>
          </p:cNvSpPr>
          <p:nvPr>
            <p:ph type="subTitle" idx="1"/>
          </p:nvPr>
        </p:nvSpPr>
        <p:spPr>
          <a:xfrm>
            <a:off x="5778340" y="18653767"/>
            <a:ext cx="28676921" cy="6583675"/>
          </a:xfrm>
        </p:spPr>
        <p:txBody>
          <a:bodyPr>
            <a:normAutofit/>
          </a:bodyPr>
          <a:lstStyle>
            <a:lvl1pPr marL="0" indent="0" algn="ctr">
              <a:buNone/>
              <a:defRPr sz="9680">
                <a:solidFill>
                  <a:schemeClr val="bg1">
                    <a:lumMod val="50000"/>
                  </a:schemeClr>
                </a:solidFill>
              </a:defRPr>
            </a:lvl1pPr>
            <a:lvl2pPr marL="2011680" indent="0" algn="ctr">
              <a:buNone/>
              <a:defRPr sz="8800"/>
            </a:lvl2pPr>
            <a:lvl3pPr marL="4023360" indent="0" algn="ctr">
              <a:buNone/>
              <a:defRPr sz="7920"/>
            </a:lvl3pPr>
            <a:lvl4pPr marL="6035040" indent="0" algn="ctr">
              <a:buNone/>
              <a:defRPr sz="7040"/>
            </a:lvl4pPr>
            <a:lvl5pPr marL="8046720" indent="0" algn="ctr">
              <a:buNone/>
              <a:defRPr sz="7040"/>
            </a:lvl5pPr>
            <a:lvl6pPr marL="10058400" indent="0" algn="ctr">
              <a:buNone/>
              <a:defRPr sz="7040"/>
            </a:lvl6pPr>
            <a:lvl7pPr marL="12070080" indent="0" algn="ctr">
              <a:buNone/>
              <a:defRPr sz="7040"/>
            </a:lvl7pPr>
            <a:lvl8pPr marL="14081760" indent="0" algn="ctr">
              <a:buNone/>
              <a:defRPr sz="7040"/>
            </a:lvl8pPr>
            <a:lvl9pPr marL="16093440" indent="0" algn="ctr">
              <a:buNone/>
              <a:defRPr sz="70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10A63EAD-B2C2-0040-95FD-7AECCCD747B3}" type="datetimeFigureOut">
              <a:rPr lang="en-US" smtClean="0"/>
              <a:pPr>
                <a:defRPr/>
              </a:pPr>
              <a:t>4/8/24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5A9665BB-2437-764E-9FF2-1940CFA0323C}" type="slidenum">
              <a:rPr lang="en-US" altLang="en-US" smtClean="0"/>
              <a:pPr/>
              <a:t>‹#›</a:t>
            </a:fld>
            <a:endParaRPr lang="en-US" altLang="en-US" dirty="0"/>
          </a:p>
        </p:txBody>
      </p:sp>
    </p:spTree>
    <p:extLst>
      <p:ext uri="{BB962C8B-B14F-4D97-AF65-F5344CB8AC3E}">
        <p14:creationId xmlns:p14="http://schemas.microsoft.com/office/powerpoint/2010/main" val="2170566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0233600" cy="32918400"/>
          </a:xfrm>
          <a:prstGeom prst="rect">
            <a:avLst/>
          </a:prstGeom>
        </p:spPr>
      </p:pic>
      <p:sp>
        <p:nvSpPr>
          <p:cNvPr id="2" name="Title 1"/>
          <p:cNvSpPr>
            <a:spLocks noGrp="1"/>
          </p:cNvSpPr>
          <p:nvPr>
            <p:ph type="title"/>
          </p:nvPr>
        </p:nvSpPr>
        <p:spPr>
          <a:xfrm>
            <a:off x="3015522" y="20588995"/>
            <a:ext cx="34202626" cy="3895728"/>
          </a:xfrm>
        </p:spPr>
        <p:txBody>
          <a:bodyPr anchor="b"/>
          <a:lstStyle>
            <a:lvl1pPr>
              <a:defRPr sz="140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909657" y="3351653"/>
            <a:ext cx="32414356" cy="15427853"/>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4080"/>
            </a:lvl1pPr>
            <a:lvl2pPr marL="2011680" indent="0">
              <a:buNone/>
              <a:defRPr sz="12320"/>
            </a:lvl2pPr>
            <a:lvl3pPr marL="4023360" indent="0">
              <a:buNone/>
              <a:defRPr sz="10560"/>
            </a:lvl3pPr>
            <a:lvl4pPr marL="6035040" indent="0">
              <a:buNone/>
              <a:defRPr sz="8800"/>
            </a:lvl4pPr>
            <a:lvl5pPr marL="8046720" indent="0">
              <a:buNone/>
              <a:defRPr sz="8800"/>
            </a:lvl5pPr>
            <a:lvl6pPr marL="10058400" indent="0">
              <a:buNone/>
              <a:defRPr sz="8800"/>
            </a:lvl6pPr>
            <a:lvl7pPr marL="12070080" indent="0">
              <a:buNone/>
              <a:defRPr sz="8800"/>
            </a:lvl7pPr>
            <a:lvl8pPr marL="14081760" indent="0">
              <a:buNone/>
              <a:defRPr sz="8800"/>
            </a:lvl8pPr>
            <a:lvl9pPr marL="16093440" indent="0">
              <a:buNone/>
              <a:defRPr sz="8800"/>
            </a:lvl9pPr>
          </a:lstStyle>
          <a:p>
            <a:r>
              <a:rPr lang="en-US" dirty="0"/>
              <a:t>Click icon to add picture</a:t>
            </a:r>
          </a:p>
        </p:txBody>
      </p:sp>
      <p:sp>
        <p:nvSpPr>
          <p:cNvPr id="4" name="Text Placeholder 3"/>
          <p:cNvSpPr>
            <a:spLocks noGrp="1"/>
          </p:cNvSpPr>
          <p:nvPr>
            <p:ph type="body" sz="half" idx="2"/>
          </p:nvPr>
        </p:nvSpPr>
        <p:spPr>
          <a:xfrm>
            <a:off x="3015458" y="24521894"/>
            <a:ext cx="34202692" cy="3275866"/>
          </a:xfrm>
        </p:spPr>
        <p:txBody>
          <a:bodyPr/>
          <a:lstStyle>
            <a:lvl1pPr marL="0" indent="0" algn="ctr">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0ABC6CB9-3E58-C148-939B-44DD31B125AF}" type="datetimeFigureOut">
              <a:rPr lang="en-US" smtClean="0"/>
              <a:pPr>
                <a:defRPr/>
              </a:pPr>
              <a:t>4/8/24</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0A87C0A2-15CD-D74A-9270-88C71B9052C5}" type="slidenum">
              <a:rPr lang="en-US" altLang="en-US" smtClean="0"/>
              <a:pPr/>
              <a:t>‹#›</a:t>
            </a:fld>
            <a:endParaRPr lang="en-US" altLang="en-US" dirty="0"/>
          </a:p>
        </p:txBody>
      </p:sp>
    </p:spTree>
    <p:extLst>
      <p:ext uri="{BB962C8B-B14F-4D97-AF65-F5344CB8AC3E}">
        <p14:creationId xmlns:p14="http://schemas.microsoft.com/office/powerpoint/2010/main" val="3908336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0233600" cy="32918400"/>
          </a:xfrm>
          <a:prstGeom prst="rect">
            <a:avLst/>
          </a:prstGeom>
        </p:spPr>
      </p:pic>
      <p:sp>
        <p:nvSpPr>
          <p:cNvPr id="2" name="Title 1"/>
          <p:cNvSpPr>
            <a:spLocks noGrp="1"/>
          </p:cNvSpPr>
          <p:nvPr>
            <p:ph type="title"/>
          </p:nvPr>
        </p:nvSpPr>
        <p:spPr>
          <a:xfrm>
            <a:off x="3015458" y="2926082"/>
            <a:ext cx="34202692" cy="16450776"/>
          </a:xfrm>
        </p:spPr>
        <p:txBody>
          <a:bodyPr anchor="ctr"/>
          <a:lstStyle>
            <a:lvl1pPr algn="ctr">
              <a:defRPr sz="14080"/>
            </a:lvl1pPr>
          </a:lstStyle>
          <a:p>
            <a:r>
              <a:rPr lang="en-US"/>
              <a:t>Click to edit Master title style</a:t>
            </a:r>
            <a:endParaRPr lang="en-US" dirty="0"/>
          </a:p>
        </p:txBody>
      </p:sp>
      <p:sp>
        <p:nvSpPr>
          <p:cNvPr id="4" name="Text Placeholder 3"/>
          <p:cNvSpPr>
            <a:spLocks noGrp="1"/>
          </p:cNvSpPr>
          <p:nvPr>
            <p:ph type="body" sz="half" idx="2"/>
          </p:nvPr>
        </p:nvSpPr>
        <p:spPr>
          <a:xfrm>
            <a:off x="3015458" y="20183141"/>
            <a:ext cx="34202692" cy="7614624"/>
          </a:xfrm>
        </p:spPr>
        <p:txBody>
          <a:bodyPr anchor="ctr"/>
          <a:lstStyle>
            <a:lvl1pPr marL="0" indent="0" algn="ctr">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0ABC6CB9-3E58-C148-939B-44DD31B125AF}" type="datetimeFigureOut">
              <a:rPr lang="en-US" smtClean="0"/>
              <a:pPr>
                <a:defRPr/>
              </a:pPr>
              <a:t>4/8/24</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0A87C0A2-15CD-D74A-9270-88C71B9052C5}" type="slidenum">
              <a:rPr lang="en-US" altLang="en-US" smtClean="0"/>
              <a:pPr/>
              <a:t>‹#›</a:t>
            </a:fld>
            <a:endParaRPr lang="en-US" altLang="en-US" dirty="0"/>
          </a:p>
        </p:txBody>
      </p:sp>
    </p:spTree>
    <p:extLst>
      <p:ext uri="{BB962C8B-B14F-4D97-AF65-F5344CB8AC3E}">
        <p14:creationId xmlns:p14="http://schemas.microsoft.com/office/powerpoint/2010/main" val="2340218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0233600" cy="32918400"/>
          </a:xfrm>
          <a:prstGeom prst="rect">
            <a:avLst/>
          </a:prstGeom>
        </p:spPr>
      </p:pic>
      <p:sp>
        <p:nvSpPr>
          <p:cNvPr id="2" name="Title 1"/>
          <p:cNvSpPr>
            <a:spLocks noGrp="1"/>
          </p:cNvSpPr>
          <p:nvPr>
            <p:ph type="title"/>
          </p:nvPr>
        </p:nvSpPr>
        <p:spPr>
          <a:xfrm>
            <a:off x="4772499" y="4188425"/>
            <a:ext cx="30699082" cy="13103592"/>
          </a:xfrm>
        </p:spPr>
        <p:txBody>
          <a:bodyPr anchor="ctr"/>
          <a:lstStyle>
            <a:lvl1pPr>
              <a:defRPr sz="14080"/>
            </a:lvl1pPr>
          </a:lstStyle>
          <a:p>
            <a:r>
              <a:rPr lang="en-US"/>
              <a:t>Click to edit Master title style</a:t>
            </a:r>
            <a:endParaRPr lang="en-US" dirty="0"/>
          </a:p>
        </p:txBody>
      </p:sp>
      <p:sp>
        <p:nvSpPr>
          <p:cNvPr id="12" name="Text Placeholder 3"/>
          <p:cNvSpPr>
            <a:spLocks noGrp="1"/>
          </p:cNvSpPr>
          <p:nvPr>
            <p:ph type="body" sz="half" idx="13"/>
          </p:nvPr>
        </p:nvSpPr>
        <p:spPr>
          <a:xfrm>
            <a:off x="5678129" y="17328154"/>
            <a:ext cx="28882586" cy="2854982"/>
          </a:xfrm>
        </p:spPr>
        <p:txBody>
          <a:bodyPr anchor="t">
            <a:normAutofit/>
          </a:bodyPr>
          <a:lstStyle>
            <a:lvl1pPr marL="0" indent="0">
              <a:buNone/>
              <a:defRPr sz="616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Click to edit Master text styles</a:t>
            </a:r>
          </a:p>
        </p:txBody>
      </p:sp>
      <p:sp>
        <p:nvSpPr>
          <p:cNvPr id="4" name="Text Placeholder 3"/>
          <p:cNvSpPr>
            <a:spLocks noGrp="1"/>
          </p:cNvSpPr>
          <p:nvPr>
            <p:ph type="body" sz="half" idx="2"/>
          </p:nvPr>
        </p:nvSpPr>
        <p:spPr>
          <a:xfrm>
            <a:off x="3015458" y="20989428"/>
            <a:ext cx="34202692" cy="6821054"/>
          </a:xfrm>
        </p:spPr>
        <p:txBody>
          <a:bodyPr anchor="ctr">
            <a:normAutofit/>
          </a:bodyPr>
          <a:lstStyle>
            <a:lvl1pPr marL="0" indent="0" algn="ctr">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0ABC6CB9-3E58-C148-939B-44DD31B125AF}" type="datetimeFigureOut">
              <a:rPr lang="en-US" smtClean="0"/>
              <a:pPr>
                <a:defRPr/>
              </a:pPr>
              <a:t>4/8/24</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0A87C0A2-15CD-D74A-9270-88C71B9052C5}" type="slidenum">
              <a:rPr lang="en-US" altLang="en-US" smtClean="0"/>
              <a:pPr/>
              <a:t>‹#›</a:t>
            </a:fld>
            <a:endParaRPr lang="en-US" altLang="en-US" dirty="0"/>
          </a:p>
        </p:txBody>
      </p:sp>
      <p:sp>
        <p:nvSpPr>
          <p:cNvPr id="11" name="TextBox 10"/>
          <p:cNvSpPr txBox="1"/>
          <p:nvPr/>
        </p:nvSpPr>
        <p:spPr>
          <a:xfrm>
            <a:off x="3245555" y="4261723"/>
            <a:ext cx="2406307" cy="2806925"/>
          </a:xfrm>
          <a:prstGeom prst="rect">
            <a:avLst/>
          </a:prstGeom>
        </p:spPr>
        <p:txBody>
          <a:bodyPr vert="horz" lIns="402336" tIns="201168" rIns="402336" bIns="20116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35200" dirty="0">
                <a:solidFill>
                  <a:schemeClr val="tx1"/>
                </a:solidFill>
                <a:effectLst/>
              </a:rPr>
              <a:t>“</a:t>
            </a:r>
          </a:p>
        </p:txBody>
      </p:sp>
      <p:sp>
        <p:nvSpPr>
          <p:cNvPr id="14" name="TextBox 13"/>
          <p:cNvSpPr txBox="1"/>
          <p:nvPr/>
        </p:nvSpPr>
        <p:spPr>
          <a:xfrm>
            <a:off x="34540574" y="14976072"/>
            <a:ext cx="2436020" cy="2806925"/>
          </a:xfrm>
          <a:prstGeom prst="rect">
            <a:avLst/>
          </a:prstGeom>
        </p:spPr>
        <p:txBody>
          <a:bodyPr vert="horz" lIns="402336" tIns="201168" rIns="402336" bIns="20116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35200" dirty="0">
                <a:solidFill>
                  <a:schemeClr val="tx1"/>
                </a:solidFill>
                <a:effectLst/>
              </a:rPr>
              <a:t>”</a:t>
            </a:r>
          </a:p>
        </p:txBody>
      </p:sp>
    </p:spTree>
    <p:extLst>
      <p:ext uri="{BB962C8B-B14F-4D97-AF65-F5344CB8AC3E}">
        <p14:creationId xmlns:p14="http://schemas.microsoft.com/office/powerpoint/2010/main" val="991262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0233600" cy="32918400"/>
          </a:xfrm>
          <a:prstGeom prst="rect">
            <a:avLst/>
          </a:prstGeom>
        </p:spPr>
      </p:pic>
      <p:sp>
        <p:nvSpPr>
          <p:cNvPr id="2" name="Title 1"/>
          <p:cNvSpPr>
            <a:spLocks noGrp="1"/>
          </p:cNvSpPr>
          <p:nvPr>
            <p:ph type="title"/>
          </p:nvPr>
        </p:nvSpPr>
        <p:spPr>
          <a:xfrm>
            <a:off x="3015458" y="10265868"/>
            <a:ext cx="34202692" cy="12056808"/>
          </a:xfrm>
        </p:spPr>
        <p:txBody>
          <a:bodyPr anchor="b"/>
          <a:lstStyle>
            <a:lvl1pPr algn="ctr">
              <a:defRPr sz="14080"/>
            </a:lvl1pPr>
          </a:lstStyle>
          <a:p>
            <a:r>
              <a:rPr lang="en-US"/>
              <a:t>Click to edit Master title style</a:t>
            </a:r>
            <a:endParaRPr lang="en-US" dirty="0"/>
          </a:p>
        </p:txBody>
      </p:sp>
      <p:sp>
        <p:nvSpPr>
          <p:cNvPr id="4" name="Text Placeholder 3"/>
          <p:cNvSpPr>
            <a:spLocks noGrp="1"/>
          </p:cNvSpPr>
          <p:nvPr>
            <p:ph type="body" sz="half" idx="2"/>
          </p:nvPr>
        </p:nvSpPr>
        <p:spPr>
          <a:xfrm>
            <a:off x="3015458" y="22379208"/>
            <a:ext cx="34202692" cy="5475091"/>
          </a:xfrm>
        </p:spPr>
        <p:txBody>
          <a:bodyPr anchor="t"/>
          <a:lstStyle>
            <a:lvl1pPr marL="0" indent="0" algn="ctr">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0ABC6CB9-3E58-C148-939B-44DD31B125AF}" type="datetimeFigureOut">
              <a:rPr lang="en-US" smtClean="0"/>
              <a:pPr>
                <a:defRPr/>
              </a:pPr>
              <a:t>4/8/24</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0A87C0A2-15CD-D74A-9270-88C71B9052C5}" type="slidenum">
              <a:rPr lang="en-US" altLang="en-US" smtClean="0"/>
              <a:pPr/>
              <a:t>‹#›</a:t>
            </a:fld>
            <a:endParaRPr lang="en-US" altLang="en-US" dirty="0"/>
          </a:p>
        </p:txBody>
      </p:sp>
    </p:spTree>
    <p:extLst>
      <p:ext uri="{BB962C8B-B14F-4D97-AF65-F5344CB8AC3E}">
        <p14:creationId xmlns:p14="http://schemas.microsoft.com/office/powerpoint/2010/main" val="3905366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0233600" cy="32918400"/>
          </a:xfrm>
          <a:prstGeom prst="rect">
            <a:avLst/>
          </a:prstGeom>
        </p:spPr>
      </p:pic>
      <p:sp>
        <p:nvSpPr>
          <p:cNvPr id="15" name="Title 1"/>
          <p:cNvSpPr>
            <a:spLocks noGrp="1"/>
          </p:cNvSpPr>
          <p:nvPr>
            <p:ph type="title"/>
          </p:nvPr>
        </p:nvSpPr>
        <p:spPr>
          <a:xfrm>
            <a:off x="3015458" y="2926080"/>
            <a:ext cx="34202692" cy="7704451"/>
          </a:xfrm>
        </p:spPr>
        <p:txBody>
          <a:bodyPr/>
          <a:lstStyle/>
          <a:p>
            <a:r>
              <a:rPr lang="en-US"/>
              <a:t>Click to edit Master title style</a:t>
            </a:r>
            <a:endParaRPr lang="en-US" dirty="0"/>
          </a:p>
        </p:txBody>
      </p:sp>
      <p:sp>
        <p:nvSpPr>
          <p:cNvPr id="7" name="Text Placeholder 2"/>
          <p:cNvSpPr>
            <a:spLocks noGrp="1"/>
          </p:cNvSpPr>
          <p:nvPr>
            <p:ph type="body" idx="1"/>
          </p:nvPr>
        </p:nvSpPr>
        <p:spPr>
          <a:xfrm>
            <a:off x="3015456" y="11362046"/>
            <a:ext cx="10886621" cy="2766058"/>
          </a:xfrm>
        </p:spPr>
        <p:txBody>
          <a:bodyPr anchor="b">
            <a:noAutofit/>
          </a:bodyPr>
          <a:lstStyle>
            <a:lvl1pPr marL="0" indent="0" algn="ctr">
              <a:lnSpc>
                <a:spcPct val="75000"/>
              </a:lnSpc>
              <a:buNone/>
              <a:defRPr sz="10560" b="0">
                <a:solidFill>
                  <a:schemeClr val="tx1"/>
                </a:solidFill>
              </a:defRPr>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Click to edit Master text styles</a:t>
            </a:r>
          </a:p>
        </p:txBody>
      </p:sp>
      <p:sp>
        <p:nvSpPr>
          <p:cNvPr id="8" name="Text Placeholder 3"/>
          <p:cNvSpPr>
            <a:spLocks noGrp="1"/>
          </p:cNvSpPr>
          <p:nvPr>
            <p:ph type="body" sz="half" idx="15"/>
          </p:nvPr>
        </p:nvSpPr>
        <p:spPr>
          <a:xfrm>
            <a:off x="3015456" y="14128111"/>
            <a:ext cx="10886621" cy="13669656"/>
          </a:xfrm>
        </p:spPr>
        <p:txBody>
          <a:bodyPr anchor="t">
            <a:normAutofit/>
          </a:bodyPr>
          <a:lstStyle>
            <a:lvl1pPr marL="0" indent="0" algn="ctr">
              <a:buNone/>
              <a:defRPr sz="6160"/>
            </a:lvl1pPr>
            <a:lvl2pPr marL="2011680" indent="0">
              <a:buNone/>
              <a:defRPr sz="5280"/>
            </a:lvl2pPr>
            <a:lvl3pPr marL="4023360" indent="0">
              <a:buNone/>
              <a:defRPr sz="4400"/>
            </a:lvl3pPr>
            <a:lvl4pPr marL="6035040" indent="0">
              <a:buNone/>
              <a:defRPr sz="3960"/>
            </a:lvl4pPr>
            <a:lvl5pPr marL="8046720" indent="0">
              <a:buNone/>
              <a:defRPr sz="3960"/>
            </a:lvl5pPr>
            <a:lvl6pPr marL="10058400" indent="0">
              <a:buNone/>
              <a:defRPr sz="3960"/>
            </a:lvl6pPr>
            <a:lvl7pPr marL="12070080" indent="0">
              <a:buNone/>
              <a:defRPr sz="3960"/>
            </a:lvl7pPr>
            <a:lvl8pPr marL="14081760" indent="0">
              <a:buNone/>
              <a:defRPr sz="3960"/>
            </a:lvl8pPr>
            <a:lvl9pPr marL="16093440" indent="0">
              <a:buNone/>
              <a:defRPr sz="3960"/>
            </a:lvl9pPr>
          </a:lstStyle>
          <a:p>
            <a:pPr lvl="0"/>
            <a:r>
              <a:rPr lang="en-US"/>
              <a:t>Click to edit Master text styles</a:t>
            </a:r>
          </a:p>
        </p:txBody>
      </p:sp>
      <p:sp>
        <p:nvSpPr>
          <p:cNvPr id="9" name="Text Placeholder 4"/>
          <p:cNvSpPr>
            <a:spLocks noGrp="1"/>
          </p:cNvSpPr>
          <p:nvPr>
            <p:ph type="body" sz="quarter" idx="3"/>
          </p:nvPr>
        </p:nvSpPr>
        <p:spPr>
          <a:xfrm>
            <a:off x="14692887" y="11362046"/>
            <a:ext cx="10862020" cy="2766058"/>
          </a:xfrm>
        </p:spPr>
        <p:txBody>
          <a:bodyPr anchor="b">
            <a:noAutofit/>
          </a:bodyPr>
          <a:lstStyle>
            <a:lvl1pPr marL="0" indent="0" algn="ctr">
              <a:lnSpc>
                <a:spcPct val="75000"/>
              </a:lnSpc>
              <a:buNone/>
              <a:defRPr sz="10560" b="0">
                <a:solidFill>
                  <a:schemeClr val="tx1"/>
                </a:solidFill>
              </a:defRPr>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Click to edit Master text styles</a:t>
            </a:r>
          </a:p>
        </p:txBody>
      </p:sp>
      <p:sp>
        <p:nvSpPr>
          <p:cNvPr id="10" name="Text Placeholder 3"/>
          <p:cNvSpPr>
            <a:spLocks noGrp="1"/>
          </p:cNvSpPr>
          <p:nvPr>
            <p:ph type="body" sz="half" idx="16"/>
          </p:nvPr>
        </p:nvSpPr>
        <p:spPr>
          <a:xfrm>
            <a:off x="14656455" y="14128111"/>
            <a:ext cx="10901057" cy="13669656"/>
          </a:xfrm>
        </p:spPr>
        <p:txBody>
          <a:bodyPr anchor="t">
            <a:normAutofit/>
          </a:bodyPr>
          <a:lstStyle>
            <a:lvl1pPr marL="0" indent="0" algn="ctr">
              <a:buNone/>
              <a:defRPr sz="6160"/>
            </a:lvl1pPr>
            <a:lvl2pPr marL="2011680" indent="0">
              <a:buNone/>
              <a:defRPr sz="5280"/>
            </a:lvl2pPr>
            <a:lvl3pPr marL="4023360" indent="0">
              <a:buNone/>
              <a:defRPr sz="4400"/>
            </a:lvl3pPr>
            <a:lvl4pPr marL="6035040" indent="0">
              <a:buNone/>
              <a:defRPr sz="3960"/>
            </a:lvl4pPr>
            <a:lvl5pPr marL="8046720" indent="0">
              <a:buNone/>
              <a:defRPr sz="3960"/>
            </a:lvl5pPr>
            <a:lvl6pPr marL="10058400" indent="0">
              <a:buNone/>
              <a:defRPr sz="3960"/>
            </a:lvl6pPr>
            <a:lvl7pPr marL="12070080" indent="0">
              <a:buNone/>
              <a:defRPr sz="3960"/>
            </a:lvl7pPr>
            <a:lvl8pPr marL="14081760" indent="0">
              <a:buNone/>
              <a:defRPr sz="3960"/>
            </a:lvl8pPr>
            <a:lvl9pPr marL="16093440" indent="0">
              <a:buNone/>
              <a:defRPr sz="3960"/>
            </a:lvl9pPr>
          </a:lstStyle>
          <a:p>
            <a:pPr lvl="0"/>
            <a:r>
              <a:rPr lang="en-US"/>
              <a:t>Click to edit Master text styles</a:t>
            </a:r>
          </a:p>
        </p:txBody>
      </p:sp>
      <p:sp>
        <p:nvSpPr>
          <p:cNvPr id="11" name="Text Placeholder 4"/>
          <p:cNvSpPr>
            <a:spLocks noGrp="1"/>
          </p:cNvSpPr>
          <p:nvPr>
            <p:ph type="body" sz="quarter" idx="13"/>
          </p:nvPr>
        </p:nvSpPr>
        <p:spPr>
          <a:xfrm>
            <a:off x="26311886" y="11362046"/>
            <a:ext cx="10906262" cy="2766058"/>
          </a:xfrm>
        </p:spPr>
        <p:txBody>
          <a:bodyPr anchor="b">
            <a:noAutofit/>
          </a:bodyPr>
          <a:lstStyle>
            <a:lvl1pPr marL="0" indent="0" algn="ctr">
              <a:lnSpc>
                <a:spcPct val="75000"/>
              </a:lnSpc>
              <a:buNone/>
              <a:defRPr sz="10560" b="0">
                <a:solidFill>
                  <a:schemeClr val="tx1"/>
                </a:solidFill>
              </a:defRPr>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Click to edit Master text styles</a:t>
            </a:r>
          </a:p>
        </p:txBody>
      </p:sp>
      <p:sp>
        <p:nvSpPr>
          <p:cNvPr id="12" name="Text Placeholder 3"/>
          <p:cNvSpPr>
            <a:spLocks noGrp="1"/>
          </p:cNvSpPr>
          <p:nvPr>
            <p:ph type="body" sz="half" idx="17"/>
          </p:nvPr>
        </p:nvSpPr>
        <p:spPr>
          <a:xfrm>
            <a:off x="26311886" y="14128111"/>
            <a:ext cx="10906262" cy="13669656"/>
          </a:xfrm>
        </p:spPr>
        <p:txBody>
          <a:bodyPr anchor="t">
            <a:normAutofit/>
          </a:bodyPr>
          <a:lstStyle>
            <a:lvl1pPr marL="0" indent="0" algn="ctr">
              <a:buNone/>
              <a:defRPr sz="6160"/>
            </a:lvl1pPr>
            <a:lvl2pPr marL="2011680" indent="0">
              <a:buNone/>
              <a:defRPr sz="5280"/>
            </a:lvl2pPr>
            <a:lvl3pPr marL="4023360" indent="0">
              <a:buNone/>
              <a:defRPr sz="4400"/>
            </a:lvl3pPr>
            <a:lvl4pPr marL="6035040" indent="0">
              <a:buNone/>
              <a:defRPr sz="3960"/>
            </a:lvl4pPr>
            <a:lvl5pPr marL="8046720" indent="0">
              <a:buNone/>
              <a:defRPr sz="3960"/>
            </a:lvl5pPr>
            <a:lvl6pPr marL="10058400" indent="0">
              <a:buNone/>
              <a:defRPr sz="3960"/>
            </a:lvl6pPr>
            <a:lvl7pPr marL="12070080" indent="0">
              <a:buNone/>
              <a:defRPr sz="3960"/>
            </a:lvl7pPr>
            <a:lvl8pPr marL="14081760" indent="0">
              <a:buNone/>
              <a:defRPr sz="3960"/>
            </a:lvl8pPr>
            <a:lvl9pPr marL="16093440" indent="0">
              <a:buNone/>
              <a:defRPr sz="396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0ABC6CB9-3E58-C148-939B-44DD31B125AF}" type="datetimeFigureOut">
              <a:rPr lang="en-US" smtClean="0"/>
              <a:pPr>
                <a:defRPr/>
              </a:pPr>
              <a:t>4/8/24</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fld id="{0A87C0A2-15CD-D74A-9270-88C71B9052C5}" type="slidenum">
              <a:rPr lang="en-US" altLang="en-US" smtClean="0"/>
              <a:pPr/>
              <a:t>‹#›</a:t>
            </a:fld>
            <a:endParaRPr lang="en-US" altLang="en-US" dirty="0"/>
          </a:p>
        </p:txBody>
      </p:sp>
    </p:spTree>
    <p:extLst>
      <p:ext uri="{BB962C8B-B14F-4D97-AF65-F5344CB8AC3E}">
        <p14:creationId xmlns:p14="http://schemas.microsoft.com/office/powerpoint/2010/main" val="615911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0233600" cy="32918400"/>
          </a:xfrm>
          <a:prstGeom prst="rect">
            <a:avLst/>
          </a:prstGeom>
        </p:spPr>
      </p:pic>
      <p:sp>
        <p:nvSpPr>
          <p:cNvPr id="30" name="Title 1"/>
          <p:cNvSpPr>
            <a:spLocks noGrp="1"/>
          </p:cNvSpPr>
          <p:nvPr>
            <p:ph type="title"/>
          </p:nvPr>
        </p:nvSpPr>
        <p:spPr>
          <a:xfrm>
            <a:off x="3015458" y="2931705"/>
            <a:ext cx="34202692" cy="7698826"/>
          </a:xfrm>
        </p:spPr>
        <p:txBody>
          <a:bodyPr/>
          <a:lstStyle/>
          <a:p>
            <a:r>
              <a:rPr lang="en-US"/>
              <a:t>Click to edit Master title style</a:t>
            </a:r>
            <a:endParaRPr lang="en-US" dirty="0"/>
          </a:p>
        </p:txBody>
      </p:sp>
      <p:sp>
        <p:nvSpPr>
          <p:cNvPr id="19" name="Text Placeholder 2"/>
          <p:cNvSpPr>
            <a:spLocks noGrp="1"/>
          </p:cNvSpPr>
          <p:nvPr>
            <p:ph type="body" idx="1"/>
          </p:nvPr>
        </p:nvSpPr>
        <p:spPr>
          <a:xfrm>
            <a:off x="3015459" y="20183136"/>
            <a:ext cx="10878151" cy="2766058"/>
          </a:xfrm>
        </p:spPr>
        <p:txBody>
          <a:bodyPr anchor="b">
            <a:noAutofit/>
          </a:bodyPr>
          <a:lstStyle>
            <a:lvl1pPr marL="0" indent="0" algn="ctr">
              <a:lnSpc>
                <a:spcPct val="75000"/>
              </a:lnSpc>
              <a:buNone/>
              <a:defRPr sz="9680" b="0">
                <a:solidFill>
                  <a:schemeClr val="tx1"/>
                </a:solidFill>
              </a:defRPr>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Click to edit Master text styles</a:t>
            </a:r>
          </a:p>
        </p:txBody>
      </p:sp>
      <p:sp>
        <p:nvSpPr>
          <p:cNvPr id="20" name="Picture Placeholder 2"/>
          <p:cNvSpPr>
            <a:spLocks noGrp="1" noChangeAspect="1"/>
          </p:cNvSpPr>
          <p:nvPr>
            <p:ph type="pic" idx="15"/>
          </p:nvPr>
        </p:nvSpPr>
        <p:spPr>
          <a:xfrm>
            <a:off x="3015459" y="11362046"/>
            <a:ext cx="10878151" cy="73152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7040"/>
            </a:lvl1pPr>
            <a:lvl2pPr marL="2011680" indent="0">
              <a:buNone/>
              <a:defRPr sz="7040"/>
            </a:lvl2pPr>
            <a:lvl3pPr marL="4023360" indent="0">
              <a:buNone/>
              <a:defRPr sz="7040"/>
            </a:lvl3pPr>
            <a:lvl4pPr marL="6035040" indent="0">
              <a:buNone/>
              <a:defRPr sz="7040"/>
            </a:lvl4pPr>
            <a:lvl5pPr marL="8046720" indent="0">
              <a:buNone/>
              <a:defRPr sz="7040"/>
            </a:lvl5pPr>
            <a:lvl6pPr marL="10058400" indent="0">
              <a:buNone/>
              <a:defRPr sz="7040"/>
            </a:lvl6pPr>
            <a:lvl7pPr marL="12070080" indent="0">
              <a:buNone/>
              <a:defRPr sz="7040"/>
            </a:lvl7pPr>
            <a:lvl8pPr marL="14081760" indent="0">
              <a:buNone/>
              <a:defRPr sz="7040"/>
            </a:lvl8pPr>
            <a:lvl9pPr marL="16093440" indent="0">
              <a:buNone/>
              <a:defRPr sz="7040"/>
            </a:lvl9pPr>
          </a:lstStyle>
          <a:p>
            <a:r>
              <a:rPr lang="en-US" dirty="0"/>
              <a:t>Click icon to add picture</a:t>
            </a:r>
          </a:p>
        </p:txBody>
      </p:sp>
      <p:sp>
        <p:nvSpPr>
          <p:cNvPr id="21" name="Text Placeholder 3"/>
          <p:cNvSpPr>
            <a:spLocks noGrp="1"/>
          </p:cNvSpPr>
          <p:nvPr>
            <p:ph type="body" sz="half" idx="18"/>
          </p:nvPr>
        </p:nvSpPr>
        <p:spPr>
          <a:xfrm>
            <a:off x="3015459" y="22949194"/>
            <a:ext cx="10878151" cy="4848566"/>
          </a:xfrm>
        </p:spPr>
        <p:txBody>
          <a:bodyPr anchor="t">
            <a:normAutofit/>
          </a:bodyPr>
          <a:lstStyle>
            <a:lvl1pPr marL="0" indent="0" algn="ctr">
              <a:buNone/>
              <a:defRPr sz="6160"/>
            </a:lvl1pPr>
            <a:lvl2pPr marL="2011680" indent="0">
              <a:buNone/>
              <a:defRPr sz="5280"/>
            </a:lvl2pPr>
            <a:lvl3pPr marL="4023360" indent="0">
              <a:buNone/>
              <a:defRPr sz="4400"/>
            </a:lvl3pPr>
            <a:lvl4pPr marL="6035040" indent="0">
              <a:buNone/>
              <a:defRPr sz="3960"/>
            </a:lvl4pPr>
            <a:lvl5pPr marL="8046720" indent="0">
              <a:buNone/>
              <a:defRPr sz="3960"/>
            </a:lvl5pPr>
            <a:lvl6pPr marL="10058400" indent="0">
              <a:buNone/>
              <a:defRPr sz="3960"/>
            </a:lvl6pPr>
            <a:lvl7pPr marL="12070080" indent="0">
              <a:buNone/>
              <a:defRPr sz="3960"/>
            </a:lvl7pPr>
            <a:lvl8pPr marL="14081760" indent="0">
              <a:buNone/>
              <a:defRPr sz="3960"/>
            </a:lvl8pPr>
            <a:lvl9pPr marL="16093440" indent="0">
              <a:buNone/>
              <a:defRPr sz="3960"/>
            </a:lvl9pPr>
          </a:lstStyle>
          <a:p>
            <a:pPr lvl="0"/>
            <a:r>
              <a:rPr lang="en-US"/>
              <a:t>Click to edit Master text styles</a:t>
            </a:r>
          </a:p>
        </p:txBody>
      </p:sp>
      <p:sp>
        <p:nvSpPr>
          <p:cNvPr id="22" name="Text Placeholder 4"/>
          <p:cNvSpPr>
            <a:spLocks noGrp="1"/>
          </p:cNvSpPr>
          <p:nvPr>
            <p:ph type="body" sz="quarter" idx="3"/>
          </p:nvPr>
        </p:nvSpPr>
        <p:spPr>
          <a:xfrm>
            <a:off x="14661106" y="20183136"/>
            <a:ext cx="10896032" cy="2766058"/>
          </a:xfrm>
        </p:spPr>
        <p:txBody>
          <a:bodyPr anchor="b">
            <a:noAutofit/>
          </a:bodyPr>
          <a:lstStyle>
            <a:lvl1pPr marL="0" indent="0" algn="ctr">
              <a:lnSpc>
                <a:spcPct val="75000"/>
              </a:lnSpc>
              <a:buNone/>
              <a:defRPr sz="9680" b="0">
                <a:solidFill>
                  <a:schemeClr val="tx1"/>
                </a:solidFill>
              </a:defRPr>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Click to edit Master text styles</a:t>
            </a:r>
          </a:p>
        </p:txBody>
      </p:sp>
      <p:sp>
        <p:nvSpPr>
          <p:cNvPr id="23" name="Picture Placeholder 2"/>
          <p:cNvSpPr>
            <a:spLocks noGrp="1" noChangeAspect="1"/>
          </p:cNvSpPr>
          <p:nvPr>
            <p:ph type="pic" idx="21"/>
          </p:nvPr>
        </p:nvSpPr>
        <p:spPr>
          <a:xfrm>
            <a:off x="14656448" y="11362046"/>
            <a:ext cx="10901062" cy="73152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7040"/>
            </a:lvl1pPr>
            <a:lvl2pPr marL="2011680" indent="0">
              <a:buNone/>
              <a:defRPr sz="7040"/>
            </a:lvl2pPr>
            <a:lvl3pPr marL="4023360" indent="0">
              <a:buNone/>
              <a:defRPr sz="7040"/>
            </a:lvl3pPr>
            <a:lvl4pPr marL="6035040" indent="0">
              <a:buNone/>
              <a:defRPr sz="7040"/>
            </a:lvl4pPr>
            <a:lvl5pPr marL="8046720" indent="0">
              <a:buNone/>
              <a:defRPr sz="7040"/>
            </a:lvl5pPr>
            <a:lvl6pPr marL="10058400" indent="0">
              <a:buNone/>
              <a:defRPr sz="7040"/>
            </a:lvl6pPr>
            <a:lvl7pPr marL="12070080" indent="0">
              <a:buNone/>
              <a:defRPr sz="7040"/>
            </a:lvl7pPr>
            <a:lvl8pPr marL="14081760" indent="0">
              <a:buNone/>
              <a:defRPr sz="7040"/>
            </a:lvl8pPr>
            <a:lvl9pPr marL="16093440" indent="0">
              <a:buNone/>
              <a:defRPr sz="7040"/>
            </a:lvl9pPr>
          </a:lstStyle>
          <a:p>
            <a:r>
              <a:rPr lang="en-US" dirty="0"/>
              <a:t>Click icon to add picture</a:t>
            </a:r>
          </a:p>
        </p:txBody>
      </p:sp>
      <p:sp>
        <p:nvSpPr>
          <p:cNvPr id="24" name="Text Placeholder 3"/>
          <p:cNvSpPr>
            <a:spLocks noGrp="1"/>
          </p:cNvSpPr>
          <p:nvPr>
            <p:ph type="body" sz="half" idx="19"/>
          </p:nvPr>
        </p:nvSpPr>
        <p:spPr>
          <a:xfrm>
            <a:off x="14656448" y="22949191"/>
            <a:ext cx="10901062" cy="4848571"/>
          </a:xfrm>
        </p:spPr>
        <p:txBody>
          <a:bodyPr anchor="t">
            <a:normAutofit/>
          </a:bodyPr>
          <a:lstStyle>
            <a:lvl1pPr marL="0" indent="0" algn="ctr">
              <a:buNone/>
              <a:defRPr sz="6160"/>
            </a:lvl1pPr>
            <a:lvl2pPr marL="2011680" indent="0">
              <a:buNone/>
              <a:defRPr sz="5280"/>
            </a:lvl2pPr>
            <a:lvl3pPr marL="4023360" indent="0">
              <a:buNone/>
              <a:defRPr sz="4400"/>
            </a:lvl3pPr>
            <a:lvl4pPr marL="6035040" indent="0">
              <a:buNone/>
              <a:defRPr sz="3960"/>
            </a:lvl4pPr>
            <a:lvl5pPr marL="8046720" indent="0">
              <a:buNone/>
              <a:defRPr sz="3960"/>
            </a:lvl5pPr>
            <a:lvl6pPr marL="10058400" indent="0">
              <a:buNone/>
              <a:defRPr sz="3960"/>
            </a:lvl6pPr>
            <a:lvl7pPr marL="12070080" indent="0">
              <a:buNone/>
              <a:defRPr sz="3960"/>
            </a:lvl7pPr>
            <a:lvl8pPr marL="14081760" indent="0">
              <a:buNone/>
              <a:defRPr sz="3960"/>
            </a:lvl8pPr>
            <a:lvl9pPr marL="16093440" indent="0">
              <a:buNone/>
              <a:defRPr sz="3960"/>
            </a:lvl9pPr>
          </a:lstStyle>
          <a:p>
            <a:pPr lvl="0"/>
            <a:r>
              <a:rPr lang="en-US"/>
              <a:t>Click to edit Master text styles</a:t>
            </a:r>
          </a:p>
        </p:txBody>
      </p:sp>
      <p:sp>
        <p:nvSpPr>
          <p:cNvPr id="25" name="Text Placeholder 4"/>
          <p:cNvSpPr>
            <a:spLocks noGrp="1"/>
          </p:cNvSpPr>
          <p:nvPr>
            <p:ph type="body" sz="quarter" idx="13"/>
          </p:nvPr>
        </p:nvSpPr>
        <p:spPr>
          <a:xfrm>
            <a:off x="26311888" y="20183136"/>
            <a:ext cx="10892248" cy="2766058"/>
          </a:xfrm>
        </p:spPr>
        <p:txBody>
          <a:bodyPr anchor="b">
            <a:noAutofit/>
          </a:bodyPr>
          <a:lstStyle>
            <a:lvl1pPr marL="0" indent="0" algn="ctr">
              <a:lnSpc>
                <a:spcPct val="75000"/>
              </a:lnSpc>
              <a:buNone/>
              <a:defRPr sz="9680" b="0">
                <a:solidFill>
                  <a:schemeClr val="tx1"/>
                </a:solidFill>
              </a:defRPr>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Click to edit Master text styles</a:t>
            </a:r>
          </a:p>
        </p:txBody>
      </p:sp>
      <p:sp>
        <p:nvSpPr>
          <p:cNvPr id="26" name="Picture Placeholder 2"/>
          <p:cNvSpPr>
            <a:spLocks noGrp="1" noChangeAspect="1"/>
          </p:cNvSpPr>
          <p:nvPr>
            <p:ph type="pic" idx="22"/>
          </p:nvPr>
        </p:nvSpPr>
        <p:spPr>
          <a:xfrm>
            <a:off x="26311886" y="11362046"/>
            <a:ext cx="10906262" cy="73152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7040"/>
            </a:lvl1pPr>
            <a:lvl2pPr marL="2011680" indent="0">
              <a:buNone/>
              <a:defRPr sz="7040"/>
            </a:lvl2pPr>
            <a:lvl3pPr marL="4023360" indent="0">
              <a:buNone/>
              <a:defRPr sz="7040"/>
            </a:lvl3pPr>
            <a:lvl4pPr marL="6035040" indent="0">
              <a:buNone/>
              <a:defRPr sz="7040"/>
            </a:lvl4pPr>
            <a:lvl5pPr marL="8046720" indent="0">
              <a:buNone/>
              <a:defRPr sz="7040"/>
            </a:lvl5pPr>
            <a:lvl6pPr marL="10058400" indent="0">
              <a:buNone/>
              <a:defRPr sz="7040"/>
            </a:lvl6pPr>
            <a:lvl7pPr marL="12070080" indent="0">
              <a:buNone/>
              <a:defRPr sz="7040"/>
            </a:lvl7pPr>
            <a:lvl8pPr marL="14081760" indent="0">
              <a:buNone/>
              <a:defRPr sz="7040"/>
            </a:lvl8pPr>
            <a:lvl9pPr marL="16093440" indent="0">
              <a:buNone/>
              <a:defRPr sz="7040"/>
            </a:lvl9pPr>
          </a:lstStyle>
          <a:p>
            <a:r>
              <a:rPr lang="en-US" dirty="0"/>
              <a:t>Click icon to add picture</a:t>
            </a:r>
          </a:p>
        </p:txBody>
      </p:sp>
      <p:sp>
        <p:nvSpPr>
          <p:cNvPr id="27" name="Text Placeholder 3"/>
          <p:cNvSpPr>
            <a:spLocks noGrp="1"/>
          </p:cNvSpPr>
          <p:nvPr>
            <p:ph type="body" sz="half" idx="20"/>
          </p:nvPr>
        </p:nvSpPr>
        <p:spPr>
          <a:xfrm>
            <a:off x="26311472" y="22949182"/>
            <a:ext cx="10906676" cy="4848581"/>
          </a:xfrm>
        </p:spPr>
        <p:txBody>
          <a:bodyPr anchor="t">
            <a:normAutofit/>
          </a:bodyPr>
          <a:lstStyle>
            <a:lvl1pPr marL="0" indent="0" algn="ctr">
              <a:buNone/>
              <a:defRPr sz="6160"/>
            </a:lvl1pPr>
            <a:lvl2pPr marL="2011680" indent="0">
              <a:buNone/>
              <a:defRPr sz="5280"/>
            </a:lvl2pPr>
            <a:lvl3pPr marL="4023360" indent="0">
              <a:buNone/>
              <a:defRPr sz="4400"/>
            </a:lvl3pPr>
            <a:lvl4pPr marL="6035040" indent="0">
              <a:buNone/>
              <a:defRPr sz="3960"/>
            </a:lvl4pPr>
            <a:lvl5pPr marL="8046720" indent="0">
              <a:buNone/>
              <a:defRPr sz="3960"/>
            </a:lvl5pPr>
            <a:lvl6pPr marL="10058400" indent="0">
              <a:buNone/>
              <a:defRPr sz="3960"/>
            </a:lvl6pPr>
            <a:lvl7pPr marL="12070080" indent="0">
              <a:buNone/>
              <a:defRPr sz="3960"/>
            </a:lvl7pPr>
            <a:lvl8pPr marL="14081760" indent="0">
              <a:buNone/>
              <a:defRPr sz="3960"/>
            </a:lvl8pPr>
            <a:lvl9pPr marL="16093440" indent="0">
              <a:buNone/>
              <a:defRPr sz="396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0ABC6CB9-3E58-C148-939B-44DD31B125AF}" type="datetimeFigureOut">
              <a:rPr lang="en-US" smtClean="0"/>
              <a:pPr>
                <a:defRPr/>
              </a:pPr>
              <a:t>4/8/24</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fld id="{0A87C0A2-15CD-D74A-9270-88C71B9052C5}" type="slidenum">
              <a:rPr lang="en-US" altLang="en-US" smtClean="0"/>
              <a:pPr/>
              <a:t>‹#›</a:t>
            </a:fld>
            <a:endParaRPr lang="en-US" altLang="en-US" dirty="0"/>
          </a:p>
        </p:txBody>
      </p:sp>
    </p:spTree>
    <p:extLst>
      <p:ext uri="{BB962C8B-B14F-4D97-AF65-F5344CB8AC3E}">
        <p14:creationId xmlns:p14="http://schemas.microsoft.com/office/powerpoint/2010/main" val="808555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0233600" cy="329184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3015458" y="11362053"/>
            <a:ext cx="34202692" cy="164357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0ABC6CB9-3E58-C148-939B-44DD31B125AF}" type="datetimeFigureOut">
              <a:rPr lang="en-US" smtClean="0"/>
              <a:pPr>
                <a:defRPr/>
              </a:pPr>
              <a:t>4/8/24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0A87C0A2-15CD-D74A-9270-88C71B9052C5}" type="slidenum">
              <a:rPr lang="en-US" altLang="en-US" smtClean="0"/>
              <a:pPr/>
              <a:t>‹#›</a:t>
            </a:fld>
            <a:endParaRPr lang="en-US" altLang="en-US" dirty="0"/>
          </a:p>
        </p:txBody>
      </p:sp>
    </p:spTree>
    <p:extLst>
      <p:ext uri="{BB962C8B-B14F-4D97-AF65-F5344CB8AC3E}">
        <p14:creationId xmlns:p14="http://schemas.microsoft.com/office/powerpoint/2010/main" val="4138140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0233600" cy="32918400"/>
          </a:xfrm>
          <a:prstGeom prst="rect">
            <a:avLst/>
          </a:prstGeom>
        </p:spPr>
      </p:pic>
      <p:sp>
        <p:nvSpPr>
          <p:cNvPr id="2" name="Vertical Title 1"/>
          <p:cNvSpPr>
            <a:spLocks noGrp="1"/>
          </p:cNvSpPr>
          <p:nvPr>
            <p:ph type="title" orient="vert"/>
          </p:nvPr>
        </p:nvSpPr>
        <p:spPr>
          <a:xfrm>
            <a:off x="28792172" y="2926092"/>
            <a:ext cx="8425978" cy="2487167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3015459" y="2926092"/>
            <a:ext cx="25273789" cy="24871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0ABC6CB9-3E58-C148-939B-44DD31B125AF}" type="datetimeFigureOut">
              <a:rPr lang="en-US" smtClean="0"/>
              <a:pPr>
                <a:defRPr/>
              </a:pPr>
              <a:t>4/8/24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0A87C0A2-15CD-D74A-9270-88C71B9052C5}" type="slidenum">
              <a:rPr lang="en-US" altLang="en-US" smtClean="0"/>
              <a:pPr/>
              <a:t>‹#›</a:t>
            </a:fld>
            <a:endParaRPr lang="en-US" altLang="en-US" dirty="0"/>
          </a:p>
        </p:txBody>
      </p:sp>
    </p:spTree>
    <p:extLst>
      <p:ext uri="{BB962C8B-B14F-4D97-AF65-F5344CB8AC3E}">
        <p14:creationId xmlns:p14="http://schemas.microsoft.com/office/powerpoint/2010/main" val="29189900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41638" y="944570"/>
            <a:ext cx="34197926" cy="3246437"/>
          </a:xfrm>
        </p:spPr>
        <p:txBody>
          <a:bodyPr/>
          <a:lstStyle/>
          <a:p>
            <a:r>
              <a:rPr lang="en-US"/>
              <a:t>Click to edit Master title style</a:t>
            </a:r>
          </a:p>
        </p:txBody>
      </p:sp>
      <p:sp>
        <p:nvSpPr>
          <p:cNvPr id="3" name="Text Placeholder 2"/>
          <p:cNvSpPr>
            <a:spLocks noGrp="1"/>
          </p:cNvSpPr>
          <p:nvPr>
            <p:ph type="body" sz="half" idx="1"/>
          </p:nvPr>
        </p:nvSpPr>
        <p:spPr>
          <a:xfrm>
            <a:off x="1219202" y="5486400"/>
            <a:ext cx="18897600" cy="2651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20269200" y="5486400"/>
            <a:ext cx="18897600" cy="26517600"/>
          </a:xfrm>
        </p:spPr>
        <p:txBody>
          <a:bodyPr rtlCol="0">
            <a:normAutofit/>
          </a:bodyPr>
          <a:lstStyle/>
          <a:p>
            <a:pPr lvl="0"/>
            <a:endParaRPr lang="en-US" noProof="0" dirty="0"/>
          </a:p>
        </p:txBody>
      </p:sp>
    </p:spTree>
    <p:extLst>
      <p:ext uri="{BB962C8B-B14F-4D97-AF65-F5344CB8AC3E}">
        <p14:creationId xmlns:p14="http://schemas.microsoft.com/office/powerpoint/2010/main" val="3401993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0233600" cy="329184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3015452" y="11362049"/>
            <a:ext cx="34200628" cy="16435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0ABC6CB9-3E58-C148-939B-44DD31B125AF}" type="datetimeFigureOut">
              <a:rPr lang="en-US" smtClean="0"/>
              <a:pPr>
                <a:defRPr/>
              </a:pPr>
              <a:t>4/8/24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0A87C0A2-15CD-D74A-9270-88C71B9052C5}" type="slidenum">
              <a:rPr lang="en-US" altLang="en-US" smtClean="0"/>
              <a:pPr/>
              <a:t>‹#›</a:t>
            </a:fld>
            <a:endParaRPr lang="en-US" altLang="en-US" dirty="0"/>
          </a:p>
        </p:txBody>
      </p:sp>
    </p:spTree>
    <p:extLst>
      <p:ext uri="{BB962C8B-B14F-4D97-AF65-F5344CB8AC3E}">
        <p14:creationId xmlns:p14="http://schemas.microsoft.com/office/powerpoint/2010/main" val="916530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0233600" cy="32918400"/>
          </a:xfrm>
          <a:prstGeom prst="rect">
            <a:avLst/>
          </a:prstGeom>
        </p:spPr>
      </p:pic>
      <p:sp>
        <p:nvSpPr>
          <p:cNvPr id="2" name="Title 1"/>
          <p:cNvSpPr>
            <a:spLocks noGrp="1"/>
          </p:cNvSpPr>
          <p:nvPr>
            <p:ph type="title"/>
          </p:nvPr>
        </p:nvSpPr>
        <p:spPr>
          <a:xfrm>
            <a:off x="3015456" y="3977110"/>
            <a:ext cx="34160782" cy="13136731"/>
          </a:xfrm>
        </p:spPr>
        <p:txBody>
          <a:bodyPr anchor="b">
            <a:normAutofit/>
          </a:bodyPr>
          <a:lstStyle>
            <a:lvl1pPr>
              <a:defRPr sz="17600"/>
            </a:lvl1pPr>
          </a:lstStyle>
          <a:p>
            <a:r>
              <a:rPr lang="en-US"/>
              <a:t>Click to edit Master title style</a:t>
            </a:r>
            <a:endParaRPr lang="en-US" dirty="0"/>
          </a:p>
        </p:txBody>
      </p:sp>
      <p:sp>
        <p:nvSpPr>
          <p:cNvPr id="3" name="Text Placeholder 2"/>
          <p:cNvSpPr>
            <a:spLocks noGrp="1"/>
          </p:cNvSpPr>
          <p:nvPr>
            <p:ph type="body" idx="1"/>
          </p:nvPr>
        </p:nvSpPr>
        <p:spPr>
          <a:xfrm>
            <a:off x="3015456" y="17555801"/>
            <a:ext cx="34160782" cy="6567278"/>
          </a:xfrm>
        </p:spPr>
        <p:txBody>
          <a:bodyPr>
            <a:normAutofit/>
          </a:bodyPr>
          <a:lstStyle>
            <a:lvl1pPr marL="0" indent="0" algn="ctr">
              <a:buNone/>
              <a:defRPr sz="8800">
                <a:solidFill>
                  <a:schemeClr val="bg1">
                    <a:lumMod val="50000"/>
                  </a:schemeClr>
                </a:solidFill>
              </a:defRPr>
            </a:lvl1pPr>
            <a:lvl2pPr marL="2011680" indent="0">
              <a:buNone/>
              <a:defRPr sz="8800">
                <a:solidFill>
                  <a:schemeClr val="tx1">
                    <a:tint val="75000"/>
                  </a:schemeClr>
                </a:solidFill>
              </a:defRPr>
            </a:lvl2pPr>
            <a:lvl3pPr marL="4023360" indent="0">
              <a:buNone/>
              <a:defRPr sz="7920">
                <a:solidFill>
                  <a:schemeClr val="tx1">
                    <a:tint val="75000"/>
                  </a:schemeClr>
                </a:solidFill>
              </a:defRPr>
            </a:lvl3pPr>
            <a:lvl4pPr marL="6035040" indent="0">
              <a:buNone/>
              <a:defRPr sz="7040">
                <a:solidFill>
                  <a:schemeClr val="tx1">
                    <a:tint val="75000"/>
                  </a:schemeClr>
                </a:solidFill>
              </a:defRPr>
            </a:lvl4pPr>
            <a:lvl5pPr marL="8046720" indent="0">
              <a:buNone/>
              <a:defRPr sz="7040">
                <a:solidFill>
                  <a:schemeClr val="tx1">
                    <a:tint val="75000"/>
                  </a:schemeClr>
                </a:solidFill>
              </a:defRPr>
            </a:lvl5pPr>
            <a:lvl6pPr marL="10058400" indent="0">
              <a:buNone/>
              <a:defRPr sz="7040">
                <a:solidFill>
                  <a:schemeClr val="tx1">
                    <a:tint val="75000"/>
                  </a:schemeClr>
                </a:solidFill>
              </a:defRPr>
            </a:lvl6pPr>
            <a:lvl7pPr marL="12070080" indent="0">
              <a:buNone/>
              <a:defRPr sz="7040">
                <a:solidFill>
                  <a:schemeClr val="tx1">
                    <a:tint val="75000"/>
                  </a:schemeClr>
                </a:solidFill>
              </a:defRPr>
            </a:lvl7pPr>
            <a:lvl8pPr marL="14081760" indent="0">
              <a:buNone/>
              <a:defRPr sz="7040">
                <a:solidFill>
                  <a:schemeClr val="tx1">
                    <a:tint val="75000"/>
                  </a:schemeClr>
                </a:solidFill>
              </a:defRPr>
            </a:lvl8pPr>
            <a:lvl9pPr marL="16093440" indent="0">
              <a:buNone/>
              <a:defRPr sz="70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A5067013-B798-5444-A99D-80E22B0DAA18}" type="datetimeFigureOut">
              <a:rPr lang="en-US" smtClean="0"/>
              <a:pPr>
                <a:defRPr/>
              </a:pPr>
              <a:t>4/8/24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8B25BAC7-ABD5-F44D-A9C4-D16E91F5899B}" type="slidenum">
              <a:rPr lang="en-US" altLang="en-US" smtClean="0"/>
              <a:pPr/>
              <a:t>‹#›</a:t>
            </a:fld>
            <a:endParaRPr lang="en-US" altLang="en-US" dirty="0"/>
          </a:p>
        </p:txBody>
      </p:sp>
    </p:spTree>
    <p:extLst>
      <p:ext uri="{BB962C8B-B14F-4D97-AF65-F5344CB8AC3E}">
        <p14:creationId xmlns:p14="http://schemas.microsoft.com/office/powerpoint/2010/main" val="1942331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0233600" cy="32918400"/>
          </a:xfrm>
          <a:prstGeom prst="rect">
            <a:avLst/>
          </a:prstGeom>
        </p:spPr>
      </p:pic>
      <p:sp>
        <p:nvSpPr>
          <p:cNvPr id="14" name="Title 1"/>
          <p:cNvSpPr>
            <a:spLocks noGrp="1"/>
          </p:cNvSpPr>
          <p:nvPr>
            <p:ph type="title"/>
          </p:nvPr>
        </p:nvSpPr>
        <p:spPr>
          <a:xfrm>
            <a:off x="3015461" y="2968889"/>
            <a:ext cx="34202687" cy="766165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3015452" y="11362049"/>
            <a:ext cx="16849888" cy="16435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20368260" y="11362049"/>
            <a:ext cx="16847820" cy="16435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0ABC6CB9-3E58-C148-939B-44DD31B125AF}" type="datetimeFigureOut">
              <a:rPr lang="en-US" smtClean="0"/>
              <a:pPr>
                <a:defRPr/>
              </a:pPr>
              <a:t>4/8/24</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0A87C0A2-15CD-D74A-9270-88C71B9052C5}" type="slidenum">
              <a:rPr lang="en-US" altLang="en-US" smtClean="0"/>
              <a:pPr/>
              <a:t>‹#›</a:t>
            </a:fld>
            <a:endParaRPr lang="en-US" altLang="en-US" dirty="0"/>
          </a:p>
        </p:txBody>
      </p:sp>
    </p:spTree>
    <p:extLst>
      <p:ext uri="{BB962C8B-B14F-4D97-AF65-F5344CB8AC3E}">
        <p14:creationId xmlns:p14="http://schemas.microsoft.com/office/powerpoint/2010/main" val="1756430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0233600" cy="32918400"/>
          </a:xfrm>
          <a:prstGeom prst="rect">
            <a:avLst/>
          </a:prstGeom>
        </p:spPr>
      </p:pic>
      <p:sp>
        <p:nvSpPr>
          <p:cNvPr id="14" name="Title 1"/>
          <p:cNvSpPr>
            <a:spLocks noGrp="1"/>
          </p:cNvSpPr>
          <p:nvPr>
            <p:ph type="title"/>
          </p:nvPr>
        </p:nvSpPr>
        <p:spPr>
          <a:xfrm>
            <a:off x="3015461" y="2968889"/>
            <a:ext cx="34202687" cy="7661650"/>
          </a:xfrm>
        </p:spPr>
        <p:txBody>
          <a:bodyPr/>
          <a:lstStyle/>
          <a:p>
            <a:r>
              <a:rPr lang="en-US"/>
              <a:t>Click to edit Master title style</a:t>
            </a:r>
            <a:endParaRPr lang="en-US" dirty="0"/>
          </a:p>
        </p:txBody>
      </p:sp>
      <p:sp>
        <p:nvSpPr>
          <p:cNvPr id="3" name="Text Placeholder 2"/>
          <p:cNvSpPr>
            <a:spLocks noGrp="1"/>
          </p:cNvSpPr>
          <p:nvPr>
            <p:ph type="body" idx="1"/>
          </p:nvPr>
        </p:nvSpPr>
        <p:spPr>
          <a:xfrm>
            <a:off x="3782883" y="11380887"/>
            <a:ext cx="16082466" cy="3263971"/>
          </a:xfrm>
        </p:spPr>
        <p:txBody>
          <a:bodyPr anchor="b">
            <a:noAutofit/>
          </a:bodyPr>
          <a:lstStyle>
            <a:lvl1pPr marL="0" indent="0">
              <a:lnSpc>
                <a:spcPct val="75000"/>
              </a:lnSpc>
              <a:buNone/>
              <a:defRPr sz="11440" b="0">
                <a:solidFill>
                  <a:schemeClr val="tx1"/>
                </a:solidFill>
              </a:defRPr>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Click to edit Master text styles</a:t>
            </a:r>
          </a:p>
        </p:txBody>
      </p:sp>
      <p:sp>
        <p:nvSpPr>
          <p:cNvPr id="12" name="Content Placeholder 3"/>
          <p:cNvSpPr>
            <a:spLocks noGrp="1"/>
          </p:cNvSpPr>
          <p:nvPr>
            <p:ph sz="quarter" idx="13"/>
          </p:nvPr>
        </p:nvSpPr>
        <p:spPr>
          <a:xfrm>
            <a:off x="3015456" y="14644865"/>
            <a:ext cx="16849888" cy="131528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1108197" y="11380887"/>
            <a:ext cx="16109953" cy="3263971"/>
          </a:xfrm>
        </p:spPr>
        <p:txBody>
          <a:bodyPr anchor="b">
            <a:noAutofit/>
          </a:bodyPr>
          <a:lstStyle>
            <a:lvl1pPr marL="0" indent="0">
              <a:lnSpc>
                <a:spcPct val="75000"/>
              </a:lnSpc>
              <a:buNone/>
              <a:defRPr sz="11440" b="0">
                <a:solidFill>
                  <a:schemeClr val="tx1"/>
                </a:solidFill>
              </a:defRPr>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Click to edit Master text styles</a:t>
            </a:r>
          </a:p>
        </p:txBody>
      </p:sp>
      <p:sp>
        <p:nvSpPr>
          <p:cNvPr id="13" name="Content Placeholder 5"/>
          <p:cNvSpPr>
            <a:spLocks noGrp="1"/>
          </p:cNvSpPr>
          <p:nvPr>
            <p:ph sz="quarter" idx="14"/>
          </p:nvPr>
        </p:nvSpPr>
        <p:spPr>
          <a:xfrm>
            <a:off x="20368262" y="14644865"/>
            <a:ext cx="16847824" cy="131528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0ABC6CB9-3E58-C148-939B-44DD31B125AF}" type="datetimeFigureOut">
              <a:rPr lang="en-US" smtClean="0"/>
              <a:pPr>
                <a:defRPr/>
              </a:pPr>
              <a:t>4/8/24</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fld id="{0A87C0A2-15CD-D74A-9270-88C71B9052C5}" type="slidenum">
              <a:rPr lang="en-US" altLang="en-US" smtClean="0"/>
              <a:pPr/>
              <a:t>‹#›</a:t>
            </a:fld>
            <a:endParaRPr lang="en-US" altLang="en-US" dirty="0"/>
          </a:p>
        </p:txBody>
      </p:sp>
    </p:spTree>
    <p:extLst>
      <p:ext uri="{BB962C8B-B14F-4D97-AF65-F5344CB8AC3E}">
        <p14:creationId xmlns:p14="http://schemas.microsoft.com/office/powerpoint/2010/main" val="2514264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0233600" cy="329184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E2DB472D-5EC7-4341-A85C-E671ACEB42B8}" type="datetimeFigureOut">
              <a:rPr lang="en-US" smtClean="0"/>
              <a:pPr>
                <a:defRPr/>
              </a:pPr>
              <a:t>4/8/24</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fld id="{7D57FD4F-19A6-6E43-8F29-B64F2859B345}" type="slidenum">
              <a:rPr lang="en-US" altLang="en-US" smtClean="0"/>
              <a:pPr/>
              <a:t>‹#›</a:t>
            </a:fld>
            <a:endParaRPr lang="en-US" altLang="en-US" dirty="0"/>
          </a:p>
        </p:txBody>
      </p:sp>
    </p:spTree>
    <p:extLst>
      <p:ext uri="{BB962C8B-B14F-4D97-AF65-F5344CB8AC3E}">
        <p14:creationId xmlns:p14="http://schemas.microsoft.com/office/powerpoint/2010/main" val="3522885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0233600" cy="32918400"/>
          </a:xfrm>
          <a:prstGeom prst="rect">
            <a:avLst/>
          </a:prstGeom>
        </p:spPr>
      </p:pic>
      <p:sp>
        <p:nvSpPr>
          <p:cNvPr id="2" name="Date Placeholder 1"/>
          <p:cNvSpPr>
            <a:spLocks noGrp="1"/>
          </p:cNvSpPr>
          <p:nvPr>
            <p:ph type="dt" sz="half" idx="10"/>
          </p:nvPr>
        </p:nvSpPr>
        <p:spPr/>
        <p:txBody>
          <a:bodyPr/>
          <a:lstStyle/>
          <a:p>
            <a:pPr>
              <a:defRPr/>
            </a:pPr>
            <a:fld id="{8F741CDA-316F-4648-85A4-478073DC1888}" type="datetimeFigureOut">
              <a:rPr lang="en-US" smtClean="0"/>
              <a:pPr>
                <a:defRPr/>
              </a:pPr>
              <a:t>4/8/24</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C6A79D73-92C7-3140-B54A-540ADA5E8254}" type="slidenum">
              <a:rPr lang="en-US" altLang="en-US" smtClean="0"/>
              <a:pPr/>
              <a:t>‹#›</a:t>
            </a:fld>
            <a:endParaRPr lang="en-US" altLang="en-US" dirty="0"/>
          </a:p>
        </p:txBody>
      </p:sp>
    </p:spTree>
    <p:extLst>
      <p:ext uri="{BB962C8B-B14F-4D97-AF65-F5344CB8AC3E}">
        <p14:creationId xmlns:p14="http://schemas.microsoft.com/office/powerpoint/2010/main" val="2500120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0233600" cy="32918400"/>
          </a:xfrm>
          <a:prstGeom prst="rect">
            <a:avLst/>
          </a:prstGeom>
        </p:spPr>
      </p:pic>
      <p:sp>
        <p:nvSpPr>
          <p:cNvPr id="2" name="Title 1"/>
          <p:cNvSpPr>
            <a:spLocks noGrp="1"/>
          </p:cNvSpPr>
          <p:nvPr>
            <p:ph type="title"/>
          </p:nvPr>
        </p:nvSpPr>
        <p:spPr>
          <a:xfrm>
            <a:off x="3015457" y="2926080"/>
            <a:ext cx="12987770" cy="9711610"/>
          </a:xfrm>
        </p:spPr>
        <p:txBody>
          <a:bodyPr anchor="b"/>
          <a:lstStyle>
            <a:lvl1pPr algn="ctr">
              <a:defRPr sz="14080"/>
            </a:lvl1pPr>
          </a:lstStyle>
          <a:p>
            <a:r>
              <a:rPr lang="en-US"/>
              <a:t>Click to edit Master title style</a:t>
            </a:r>
            <a:endParaRPr lang="en-US" dirty="0"/>
          </a:p>
        </p:txBody>
      </p:sp>
      <p:sp>
        <p:nvSpPr>
          <p:cNvPr id="10" name="Content Placeholder 2"/>
          <p:cNvSpPr>
            <a:spLocks noGrp="1"/>
          </p:cNvSpPr>
          <p:nvPr>
            <p:ph sz="quarter" idx="13"/>
          </p:nvPr>
        </p:nvSpPr>
        <p:spPr>
          <a:xfrm>
            <a:off x="16757607" y="2926087"/>
            <a:ext cx="20460537" cy="24871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15459" y="12637690"/>
            <a:ext cx="12987775" cy="15160070"/>
          </a:xfrm>
        </p:spPr>
        <p:txBody>
          <a:bodyPr/>
          <a:lstStyle>
            <a:lvl1pPr marL="0" indent="0" algn="ctr">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0ABC6CB9-3E58-C148-939B-44DD31B125AF}" type="datetimeFigureOut">
              <a:rPr lang="en-US" smtClean="0"/>
              <a:pPr>
                <a:defRPr/>
              </a:pPr>
              <a:t>4/8/24</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0A87C0A2-15CD-D74A-9270-88C71B9052C5}" type="slidenum">
              <a:rPr lang="en-US" altLang="en-US" smtClean="0"/>
              <a:pPr/>
              <a:t>‹#›</a:t>
            </a:fld>
            <a:endParaRPr lang="en-US" altLang="en-US" dirty="0"/>
          </a:p>
        </p:txBody>
      </p:sp>
    </p:spTree>
    <p:extLst>
      <p:ext uri="{BB962C8B-B14F-4D97-AF65-F5344CB8AC3E}">
        <p14:creationId xmlns:p14="http://schemas.microsoft.com/office/powerpoint/2010/main" val="3166094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0233600" cy="32918400"/>
          </a:xfrm>
          <a:prstGeom prst="rect">
            <a:avLst/>
          </a:prstGeom>
        </p:spPr>
      </p:pic>
      <p:sp>
        <p:nvSpPr>
          <p:cNvPr id="2" name="Title 1"/>
          <p:cNvSpPr>
            <a:spLocks noGrp="1"/>
          </p:cNvSpPr>
          <p:nvPr>
            <p:ph type="title"/>
          </p:nvPr>
        </p:nvSpPr>
        <p:spPr>
          <a:xfrm>
            <a:off x="3015461" y="2926080"/>
            <a:ext cx="18170319" cy="9711619"/>
          </a:xfrm>
        </p:spPr>
        <p:txBody>
          <a:bodyPr anchor="b"/>
          <a:lstStyle>
            <a:lvl1pPr algn="ctr">
              <a:defRPr sz="14080"/>
            </a:lvl1pPr>
          </a:lstStyle>
          <a:p>
            <a:r>
              <a:rPr lang="en-US"/>
              <a:t>Click to edit Master title style</a:t>
            </a:r>
            <a:endParaRPr lang="en-US" dirty="0"/>
          </a:p>
        </p:txBody>
      </p:sp>
      <p:sp>
        <p:nvSpPr>
          <p:cNvPr id="3" name="Picture Placeholder 2"/>
          <p:cNvSpPr>
            <a:spLocks noGrp="1" noChangeAspect="1"/>
          </p:cNvSpPr>
          <p:nvPr>
            <p:ph type="pic" idx="1"/>
          </p:nvPr>
        </p:nvSpPr>
        <p:spPr>
          <a:xfrm>
            <a:off x="22018790" y="2926085"/>
            <a:ext cx="13225744" cy="2487168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14080"/>
            </a:lvl1pPr>
            <a:lvl2pPr marL="2011680" indent="0">
              <a:buNone/>
              <a:defRPr sz="12320"/>
            </a:lvl2pPr>
            <a:lvl3pPr marL="4023360" indent="0">
              <a:buNone/>
              <a:defRPr sz="10560"/>
            </a:lvl3pPr>
            <a:lvl4pPr marL="6035040" indent="0">
              <a:buNone/>
              <a:defRPr sz="8800"/>
            </a:lvl4pPr>
            <a:lvl5pPr marL="8046720" indent="0">
              <a:buNone/>
              <a:defRPr sz="8800"/>
            </a:lvl5pPr>
            <a:lvl6pPr marL="10058400" indent="0">
              <a:buNone/>
              <a:defRPr sz="8800"/>
            </a:lvl6pPr>
            <a:lvl7pPr marL="12070080" indent="0">
              <a:buNone/>
              <a:defRPr sz="8800"/>
            </a:lvl7pPr>
            <a:lvl8pPr marL="14081760" indent="0">
              <a:buNone/>
              <a:defRPr sz="8800"/>
            </a:lvl8pPr>
            <a:lvl9pPr marL="16093440" indent="0">
              <a:buNone/>
              <a:defRPr sz="8800"/>
            </a:lvl9pPr>
          </a:lstStyle>
          <a:p>
            <a:r>
              <a:rPr lang="en-US" dirty="0"/>
              <a:t>Click icon to add picture</a:t>
            </a:r>
          </a:p>
        </p:txBody>
      </p:sp>
      <p:sp>
        <p:nvSpPr>
          <p:cNvPr id="4" name="Text Placeholder 3"/>
          <p:cNvSpPr>
            <a:spLocks noGrp="1"/>
          </p:cNvSpPr>
          <p:nvPr>
            <p:ph type="body" sz="half" idx="2"/>
          </p:nvPr>
        </p:nvSpPr>
        <p:spPr>
          <a:xfrm>
            <a:off x="3015522" y="12637697"/>
            <a:ext cx="18170258" cy="15160066"/>
          </a:xfrm>
        </p:spPr>
        <p:txBody>
          <a:bodyPr/>
          <a:lstStyle>
            <a:lvl1pPr marL="0" indent="0" algn="ctr">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0ABC6CB9-3E58-C148-939B-44DD31B125AF}" type="datetimeFigureOut">
              <a:rPr lang="en-US" smtClean="0"/>
              <a:pPr>
                <a:defRPr/>
              </a:pPr>
              <a:t>4/8/24</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0A87C0A2-15CD-D74A-9270-88C71B9052C5}" type="slidenum">
              <a:rPr lang="en-US" altLang="en-US" smtClean="0"/>
              <a:pPr/>
              <a:t>‹#›</a:t>
            </a:fld>
            <a:endParaRPr lang="en-US" altLang="en-US" dirty="0"/>
          </a:p>
        </p:txBody>
      </p:sp>
    </p:spTree>
    <p:extLst>
      <p:ext uri="{BB962C8B-B14F-4D97-AF65-F5344CB8AC3E}">
        <p14:creationId xmlns:p14="http://schemas.microsoft.com/office/powerpoint/2010/main" val="2169362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70000"/>
            <a:extLst>
              <a:ext uri="{28A0092B-C50C-407E-A947-70E740481C1C}">
                <a14:useLocalDpi xmlns:a14="http://schemas.microsoft.com/office/drawing/2010/main" val="0"/>
              </a:ext>
            </a:extLst>
          </a:blip>
          <a:srcRect/>
          <a:stretch>
            <a:fillRect/>
          </a:stretch>
        </p:blipFill>
        <p:spPr bwMode="auto">
          <a:xfrm>
            <a:off x="4" y="-3"/>
            <a:ext cx="40233609" cy="329184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3015461" y="2968889"/>
            <a:ext cx="34202687" cy="76616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5458" y="11362053"/>
            <a:ext cx="34202692" cy="16435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5339833" y="28239727"/>
            <a:ext cx="9052560" cy="1752600"/>
          </a:xfrm>
          <a:prstGeom prst="rect">
            <a:avLst/>
          </a:prstGeom>
        </p:spPr>
        <p:txBody>
          <a:bodyPr vert="horz" lIns="91440" tIns="45720" rIns="91440" bIns="45720" rtlCol="0" anchor="ctr"/>
          <a:lstStyle>
            <a:lvl1pPr algn="r">
              <a:defRPr sz="4400">
                <a:solidFill>
                  <a:schemeClr val="tx1"/>
                </a:solidFill>
              </a:defRPr>
            </a:lvl1pPr>
          </a:lstStyle>
          <a:p>
            <a:pPr>
              <a:defRPr/>
            </a:pPr>
            <a:fld id="{0ABC6CB9-3E58-C148-939B-44DD31B125AF}" type="datetimeFigureOut">
              <a:rPr lang="en-US" smtClean="0"/>
              <a:pPr>
                <a:defRPr/>
              </a:pPr>
              <a:t>4/8/24</a:t>
            </a:fld>
            <a:endParaRPr lang="en-US" dirty="0"/>
          </a:p>
        </p:txBody>
      </p:sp>
      <p:sp>
        <p:nvSpPr>
          <p:cNvPr id="5" name="Footer Placeholder 4"/>
          <p:cNvSpPr>
            <a:spLocks noGrp="1"/>
          </p:cNvSpPr>
          <p:nvPr>
            <p:ph type="ftr" sz="quarter" idx="3"/>
          </p:nvPr>
        </p:nvSpPr>
        <p:spPr>
          <a:xfrm>
            <a:off x="3015459" y="28239727"/>
            <a:ext cx="22020526" cy="1752600"/>
          </a:xfrm>
          <a:prstGeom prst="rect">
            <a:avLst/>
          </a:prstGeom>
        </p:spPr>
        <p:txBody>
          <a:bodyPr vert="horz" lIns="91440" tIns="45720" rIns="91440" bIns="45720" rtlCol="0" anchor="ctr"/>
          <a:lstStyle>
            <a:lvl1pPr algn="l">
              <a:defRPr sz="4400">
                <a:solidFill>
                  <a:schemeClr val="tx1"/>
                </a:solidFill>
              </a:defRPr>
            </a:lvl1pPr>
          </a:lstStyle>
          <a:p>
            <a:pPr>
              <a:defRPr/>
            </a:pPr>
            <a:endParaRPr lang="en-US" dirty="0"/>
          </a:p>
        </p:txBody>
      </p:sp>
      <p:sp>
        <p:nvSpPr>
          <p:cNvPr id="6" name="Slide Number Placeholder 5"/>
          <p:cNvSpPr>
            <a:spLocks noGrp="1"/>
          </p:cNvSpPr>
          <p:nvPr>
            <p:ph type="sldNum" sz="quarter" idx="4"/>
          </p:nvPr>
        </p:nvSpPr>
        <p:spPr>
          <a:xfrm>
            <a:off x="34696242" y="28239727"/>
            <a:ext cx="2521908" cy="1752600"/>
          </a:xfrm>
          <a:prstGeom prst="rect">
            <a:avLst/>
          </a:prstGeom>
        </p:spPr>
        <p:txBody>
          <a:bodyPr vert="horz" lIns="91440" tIns="45720" rIns="91440" bIns="45720" rtlCol="0" anchor="ctr"/>
          <a:lstStyle>
            <a:lvl1pPr algn="r">
              <a:defRPr sz="4400">
                <a:solidFill>
                  <a:schemeClr val="tx1"/>
                </a:solidFill>
              </a:defRPr>
            </a:lvl1pPr>
          </a:lstStyle>
          <a:p>
            <a:fld id="{0A87C0A2-15CD-D74A-9270-88C71B9052C5}" type="slidenum">
              <a:rPr lang="en-US" altLang="en-US" smtClean="0"/>
              <a:pPr/>
              <a:t>‹#›</a:t>
            </a:fld>
            <a:endParaRPr lang="en-US" altLang="en-US" dirty="0"/>
          </a:p>
        </p:txBody>
      </p:sp>
    </p:spTree>
    <p:extLst>
      <p:ext uri="{BB962C8B-B14F-4D97-AF65-F5344CB8AC3E}">
        <p14:creationId xmlns:p14="http://schemas.microsoft.com/office/powerpoint/2010/main" val="3361263313"/>
      </p:ext>
    </p:extLst>
  </p:cSld>
  <p:clrMap bg1="lt1" tx1="dk1" bg2="lt2" tx2="dk2" accent1="accent1" accent2="accent2" accent3="accent3" accent4="accent4" accent5="accent5" accent6="accent6" hlink="hlink" folHlink="folHlink"/>
  <p:sldLayoutIdLst>
    <p:sldLayoutId id="2147484320" r:id="rId1"/>
    <p:sldLayoutId id="2147484321" r:id="rId2"/>
    <p:sldLayoutId id="2147484322" r:id="rId3"/>
    <p:sldLayoutId id="2147484323" r:id="rId4"/>
    <p:sldLayoutId id="2147484324" r:id="rId5"/>
    <p:sldLayoutId id="2147484325" r:id="rId6"/>
    <p:sldLayoutId id="2147484326" r:id="rId7"/>
    <p:sldLayoutId id="2147484327" r:id="rId8"/>
    <p:sldLayoutId id="2147484328" r:id="rId9"/>
    <p:sldLayoutId id="2147484329" r:id="rId10"/>
    <p:sldLayoutId id="2147484330" r:id="rId11"/>
    <p:sldLayoutId id="2147484331" r:id="rId12"/>
    <p:sldLayoutId id="2147484332" r:id="rId13"/>
    <p:sldLayoutId id="2147484333" r:id="rId14"/>
    <p:sldLayoutId id="2147484334" r:id="rId15"/>
    <p:sldLayoutId id="2147484335" r:id="rId16"/>
    <p:sldLayoutId id="2147484336" r:id="rId17"/>
    <p:sldLayoutId id="2147484337" r:id="rId18"/>
  </p:sldLayoutIdLst>
  <p:txStyles>
    <p:titleStyle>
      <a:lvl1pPr algn="ctr" defTabSz="4023360" rtl="0" eaLnBrk="1" latinLnBrk="0" hangingPunct="1">
        <a:lnSpc>
          <a:spcPct val="90000"/>
        </a:lnSpc>
        <a:spcBef>
          <a:spcPct val="0"/>
        </a:spcBef>
        <a:buNone/>
        <a:defRPr sz="15840" kern="1200" cap="all" baseline="0">
          <a:solidFill>
            <a:schemeClr val="tx1"/>
          </a:solidFill>
          <a:effectLst/>
          <a:latin typeface="+mj-lt"/>
          <a:ea typeface="+mj-ea"/>
          <a:cs typeface="+mj-cs"/>
        </a:defRPr>
      </a:lvl1pPr>
    </p:titleStyle>
    <p:bodyStyle>
      <a:lvl1pPr marL="1005840" indent="-1005840" algn="l" defTabSz="4023360" rtl="0" eaLnBrk="1" latinLnBrk="0" hangingPunct="1">
        <a:lnSpc>
          <a:spcPct val="120000"/>
        </a:lnSpc>
        <a:spcBef>
          <a:spcPts val="4400"/>
        </a:spcBef>
        <a:buClr>
          <a:schemeClr val="tx1"/>
        </a:buClr>
        <a:buFont typeface="Arial" panose="020B0604020202020204" pitchFamily="34" charset="0"/>
        <a:buChar char="•"/>
        <a:defRPr sz="8800" kern="1200" cap="all" baseline="0">
          <a:solidFill>
            <a:schemeClr val="tx1"/>
          </a:solidFill>
          <a:effectLst/>
          <a:latin typeface="+mn-lt"/>
          <a:ea typeface="+mn-ea"/>
          <a:cs typeface="+mn-cs"/>
        </a:defRPr>
      </a:lvl1pPr>
      <a:lvl2pPr marL="3017520" indent="-1005840" algn="l" defTabSz="4023360" rtl="0" eaLnBrk="1" latinLnBrk="0" hangingPunct="1">
        <a:lnSpc>
          <a:spcPct val="120000"/>
        </a:lnSpc>
        <a:spcBef>
          <a:spcPts val="2200"/>
        </a:spcBef>
        <a:buClr>
          <a:schemeClr val="tx1"/>
        </a:buClr>
        <a:buFont typeface="Arial" panose="020B0604020202020204" pitchFamily="34" charset="0"/>
        <a:buChar char="•"/>
        <a:defRPr sz="7920" kern="1200" cap="all" baseline="0">
          <a:solidFill>
            <a:schemeClr val="tx1"/>
          </a:solidFill>
          <a:effectLst/>
          <a:latin typeface="+mn-lt"/>
          <a:ea typeface="+mn-ea"/>
          <a:cs typeface="+mn-cs"/>
        </a:defRPr>
      </a:lvl2pPr>
      <a:lvl3pPr marL="5029200" indent="-1005840" algn="l" defTabSz="4023360" rtl="0" eaLnBrk="1" latinLnBrk="0" hangingPunct="1">
        <a:lnSpc>
          <a:spcPct val="120000"/>
        </a:lnSpc>
        <a:spcBef>
          <a:spcPts val="2200"/>
        </a:spcBef>
        <a:buClr>
          <a:schemeClr val="tx1"/>
        </a:buClr>
        <a:buFont typeface="Arial" panose="020B0604020202020204" pitchFamily="34" charset="0"/>
        <a:buChar char="•"/>
        <a:defRPr sz="7040" kern="1200" cap="all" baseline="0">
          <a:solidFill>
            <a:schemeClr val="tx1"/>
          </a:solidFill>
          <a:effectLst/>
          <a:latin typeface="+mn-lt"/>
          <a:ea typeface="+mn-ea"/>
          <a:cs typeface="+mn-cs"/>
        </a:defRPr>
      </a:lvl3pPr>
      <a:lvl4pPr marL="7040880" indent="-1005840" algn="l" defTabSz="4023360" rtl="0" eaLnBrk="1" latinLnBrk="0" hangingPunct="1">
        <a:lnSpc>
          <a:spcPct val="120000"/>
        </a:lnSpc>
        <a:spcBef>
          <a:spcPts val="2200"/>
        </a:spcBef>
        <a:buClr>
          <a:schemeClr val="tx1"/>
        </a:buClr>
        <a:buFont typeface="Arial" panose="020B0604020202020204" pitchFamily="34" charset="0"/>
        <a:buChar char="•"/>
        <a:defRPr sz="6160" kern="1200" cap="all" baseline="0">
          <a:solidFill>
            <a:schemeClr val="tx1"/>
          </a:solidFill>
          <a:effectLst/>
          <a:latin typeface="+mn-lt"/>
          <a:ea typeface="+mn-ea"/>
          <a:cs typeface="+mn-cs"/>
        </a:defRPr>
      </a:lvl4pPr>
      <a:lvl5pPr marL="9052560" indent="-1005840" algn="l" defTabSz="4023360" rtl="0" eaLnBrk="1" latinLnBrk="0" hangingPunct="1">
        <a:lnSpc>
          <a:spcPct val="120000"/>
        </a:lnSpc>
        <a:spcBef>
          <a:spcPts val="2200"/>
        </a:spcBef>
        <a:buClr>
          <a:schemeClr val="tx1"/>
        </a:buClr>
        <a:buFont typeface="Arial" panose="020B0604020202020204" pitchFamily="34" charset="0"/>
        <a:buChar char="•"/>
        <a:defRPr sz="6160" kern="1200" cap="all" baseline="0">
          <a:solidFill>
            <a:schemeClr val="tx1"/>
          </a:solidFill>
          <a:effectLst/>
          <a:latin typeface="+mn-lt"/>
          <a:ea typeface="+mn-ea"/>
          <a:cs typeface="+mn-cs"/>
        </a:defRPr>
      </a:lvl5pPr>
      <a:lvl6pPr marL="11064240" indent="-1005840" algn="l" defTabSz="4023360" rtl="0" eaLnBrk="1" latinLnBrk="0" hangingPunct="1">
        <a:lnSpc>
          <a:spcPct val="120000"/>
        </a:lnSpc>
        <a:spcBef>
          <a:spcPts val="2200"/>
        </a:spcBef>
        <a:buClr>
          <a:schemeClr val="tx1"/>
        </a:buClr>
        <a:buFont typeface="Arial" panose="020B0604020202020204" pitchFamily="34" charset="0"/>
        <a:buChar char="•"/>
        <a:defRPr sz="6160" kern="1200" cap="all" baseline="0">
          <a:solidFill>
            <a:schemeClr val="tx1"/>
          </a:solidFill>
          <a:effectLst/>
          <a:latin typeface="+mn-lt"/>
          <a:ea typeface="+mn-ea"/>
          <a:cs typeface="+mn-cs"/>
        </a:defRPr>
      </a:lvl6pPr>
      <a:lvl7pPr marL="13075920" indent="-1005840" algn="l" defTabSz="4023360" rtl="0" eaLnBrk="1" latinLnBrk="0" hangingPunct="1">
        <a:lnSpc>
          <a:spcPct val="120000"/>
        </a:lnSpc>
        <a:spcBef>
          <a:spcPts val="2200"/>
        </a:spcBef>
        <a:buClr>
          <a:schemeClr val="tx1"/>
        </a:buClr>
        <a:buFont typeface="Arial" panose="020B0604020202020204" pitchFamily="34" charset="0"/>
        <a:buChar char="•"/>
        <a:defRPr sz="6160" kern="1200" cap="all" baseline="0">
          <a:solidFill>
            <a:schemeClr val="tx1"/>
          </a:solidFill>
          <a:effectLst/>
          <a:latin typeface="+mn-lt"/>
          <a:ea typeface="+mn-ea"/>
          <a:cs typeface="+mn-cs"/>
        </a:defRPr>
      </a:lvl7pPr>
      <a:lvl8pPr marL="15087600" indent="-1005840" algn="l" defTabSz="4023360" rtl="0" eaLnBrk="1" latinLnBrk="0" hangingPunct="1">
        <a:lnSpc>
          <a:spcPct val="120000"/>
        </a:lnSpc>
        <a:spcBef>
          <a:spcPts val="2200"/>
        </a:spcBef>
        <a:buClr>
          <a:schemeClr val="tx1"/>
        </a:buClr>
        <a:buFont typeface="Arial" panose="020B0604020202020204" pitchFamily="34" charset="0"/>
        <a:buChar char="•"/>
        <a:defRPr sz="6160" kern="1200" cap="all" baseline="0">
          <a:solidFill>
            <a:schemeClr val="tx1"/>
          </a:solidFill>
          <a:effectLst/>
          <a:latin typeface="+mn-lt"/>
          <a:ea typeface="+mn-ea"/>
          <a:cs typeface="+mn-cs"/>
        </a:defRPr>
      </a:lvl8pPr>
      <a:lvl9pPr marL="17099280" indent="-1005840" algn="l" defTabSz="4023360" rtl="0" eaLnBrk="1" latinLnBrk="0" hangingPunct="1">
        <a:lnSpc>
          <a:spcPct val="120000"/>
        </a:lnSpc>
        <a:spcBef>
          <a:spcPts val="2200"/>
        </a:spcBef>
        <a:buClr>
          <a:schemeClr val="tx1"/>
        </a:buClr>
        <a:buFont typeface="Arial" panose="020B0604020202020204" pitchFamily="34" charset="0"/>
        <a:buChar char="•"/>
        <a:defRPr sz="6160" kern="1200" cap="all" baseline="0">
          <a:solidFill>
            <a:schemeClr val="tx1"/>
          </a:solidFill>
          <a:effectLst/>
          <a:latin typeface="+mn-lt"/>
          <a:ea typeface="+mn-ea"/>
          <a:cs typeface="+mn-cs"/>
        </a:defRPr>
      </a:lvl9pPr>
    </p:bodyStyle>
    <p:otherStyle>
      <a:defPPr>
        <a:defRPr lang="en-US"/>
      </a:defPPr>
      <a:lvl1pPr marL="0" algn="l" defTabSz="4023360" rtl="0" eaLnBrk="1" latinLnBrk="0" hangingPunct="1">
        <a:defRPr sz="7920" kern="1200">
          <a:solidFill>
            <a:schemeClr val="tx1"/>
          </a:solidFill>
          <a:latin typeface="+mn-lt"/>
          <a:ea typeface="+mn-ea"/>
          <a:cs typeface="+mn-cs"/>
        </a:defRPr>
      </a:lvl1pPr>
      <a:lvl2pPr marL="2011680" algn="l" defTabSz="4023360" rtl="0" eaLnBrk="1" latinLnBrk="0" hangingPunct="1">
        <a:defRPr sz="7920" kern="1200">
          <a:solidFill>
            <a:schemeClr val="tx1"/>
          </a:solidFill>
          <a:latin typeface="+mn-lt"/>
          <a:ea typeface="+mn-ea"/>
          <a:cs typeface="+mn-cs"/>
        </a:defRPr>
      </a:lvl2pPr>
      <a:lvl3pPr marL="4023360" algn="l" defTabSz="4023360" rtl="0" eaLnBrk="1" latinLnBrk="0" hangingPunct="1">
        <a:defRPr sz="7920" kern="1200">
          <a:solidFill>
            <a:schemeClr val="tx1"/>
          </a:solidFill>
          <a:latin typeface="+mn-lt"/>
          <a:ea typeface="+mn-ea"/>
          <a:cs typeface="+mn-cs"/>
        </a:defRPr>
      </a:lvl3pPr>
      <a:lvl4pPr marL="6035040" algn="l" defTabSz="4023360" rtl="0" eaLnBrk="1" latinLnBrk="0" hangingPunct="1">
        <a:defRPr sz="7920" kern="1200">
          <a:solidFill>
            <a:schemeClr val="tx1"/>
          </a:solidFill>
          <a:latin typeface="+mn-lt"/>
          <a:ea typeface="+mn-ea"/>
          <a:cs typeface="+mn-cs"/>
        </a:defRPr>
      </a:lvl4pPr>
      <a:lvl5pPr marL="8046720" algn="l" defTabSz="4023360" rtl="0" eaLnBrk="1" latinLnBrk="0" hangingPunct="1">
        <a:defRPr sz="7920" kern="1200">
          <a:solidFill>
            <a:schemeClr val="tx1"/>
          </a:solidFill>
          <a:latin typeface="+mn-lt"/>
          <a:ea typeface="+mn-ea"/>
          <a:cs typeface="+mn-cs"/>
        </a:defRPr>
      </a:lvl5pPr>
      <a:lvl6pPr marL="10058400" algn="l" defTabSz="4023360" rtl="0" eaLnBrk="1" latinLnBrk="0" hangingPunct="1">
        <a:defRPr sz="7920" kern="1200">
          <a:solidFill>
            <a:schemeClr val="tx1"/>
          </a:solidFill>
          <a:latin typeface="+mn-lt"/>
          <a:ea typeface="+mn-ea"/>
          <a:cs typeface="+mn-cs"/>
        </a:defRPr>
      </a:lvl6pPr>
      <a:lvl7pPr marL="12070080" algn="l" defTabSz="4023360" rtl="0" eaLnBrk="1" latinLnBrk="0" hangingPunct="1">
        <a:defRPr sz="7920" kern="1200">
          <a:solidFill>
            <a:schemeClr val="tx1"/>
          </a:solidFill>
          <a:latin typeface="+mn-lt"/>
          <a:ea typeface="+mn-ea"/>
          <a:cs typeface="+mn-cs"/>
        </a:defRPr>
      </a:lvl7pPr>
      <a:lvl8pPr marL="14081760" algn="l" defTabSz="4023360" rtl="0" eaLnBrk="1" latinLnBrk="0" hangingPunct="1">
        <a:defRPr sz="7920" kern="1200">
          <a:solidFill>
            <a:schemeClr val="tx1"/>
          </a:solidFill>
          <a:latin typeface="+mn-lt"/>
          <a:ea typeface="+mn-ea"/>
          <a:cs typeface="+mn-cs"/>
        </a:defRPr>
      </a:lvl8pPr>
      <a:lvl9pPr marL="16093440" algn="l" defTabSz="4023360" rtl="0" eaLnBrk="1" latinLnBrk="0" hangingPunct="1">
        <a:defRPr sz="792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image" Target="../media/image4.png"/><Relationship Id="rId7" Type="http://schemas.openxmlformats.org/officeDocument/2006/relationships/hyperlink" Target="https://www.picserver.org/highway-signs2/r/responsibility.html" TargetMode="Externa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2BDEF2B-818E-C254-1C84-B6EBE23C2A4E}"/>
              </a:ext>
            </a:extLst>
          </p:cNvPr>
          <p:cNvSpPr>
            <a:spLocks noChangeArrowheads="1"/>
          </p:cNvSpPr>
          <p:nvPr/>
        </p:nvSpPr>
        <p:spPr bwMode="auto">
          <a:xfrm>
            <a:off x="14027150" y="5127625"/>
            <a:ext cx="12331700" cy="2498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396" tIns="45700" rIns="91396" bIns="45700" anchor="ctr"/>
          <a:lstStyle>
            <a:lvl1pPr>
              <a:spcBef>
                <a:spcPct val="20000"/>
              </a:spcBef>
              <a:buFont typeface="Arial" panose="020B0604020202020204" pitchFamily="34" charset="0"/>
              <a:buChar char="•"/>
              <a:defRPr sz="1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11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9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9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defRPr>
            </a:lvl9pPr>
          </a:lstStyle>
          <a:p>
            <a:pPr>
              <a:spcBef>
                <a:spcPct val="0"/>
              </a:spcBef>
              <a:buFontTx/>
              <a:buNone/>
            </a:pPr>
            <a:endParaRPr lang="en-US" altLang="en-US" sz="2300" dirty="0">
              <a:latin typeface="Times New Roman" panose="02020603050405020304" pitchFamily="18" charset="0"/>
            </a:endParaRPr>
          </a:p>
        </p:txBody>
      </p:sp>
      <p:sp>
        <p:nvSpPr>
          <p:cNvPr id="2051" name="Rectangle 3">
            <a:extLst>
              <a:ext uri="{FF2B5EF4-FFF2-40B4-BE49-F238E27FC236}">
                <a16:creationId xmlns:a16="http://schemas.microsoft.com/office/drawing/2014/main" id="{137C2A84-302A-8ECC-5739-497D04634A85}"/>
              </a:ext>
            </a:extLst>
          </p:cNvPr>
          <p:cNvSpPr>
            <a:spLocks noGrp="1" noChangeArrowheads="1"/>
          </p:cNvSpPr>
          <p:nvPr>
            <p:ph type="title"/>
          </p:nvPr>
        </p:nvSpPr>
        <p:spPr>
          <a:xfrm>
            <a:off x="3657600" y="2658634"/>
            <a:ext cx="34178875" cy="1464198"/>
          </a:xfrm>
        </p:spPr>
        <p:txBody>
          <a:bodyPr rtlCol="0">
            <a:normAutofit fontScale="90000"/>
          </a:bodyPr>
          <a:lstStyle/>
          <a:p>
            <a:pPr defTabSz="4179105" eaLnBrk="1" fontAlgn="auto" hangingPunct="1">
              <a:spcAft>
                <a:spcPts val="0"/>
              </a:spcAft>
              <a:defRPr/>
            </a:pPr>
            <a:br>
              <a:rPr lang="en-US" b="1" dirty="0">
                <a:latin typeface="Arial" charset="0"/>
              </a:rPr>
            </a:br>
            <a:br>
              <a:rPr lang="en-US" sz="1200" b="1" dirty="0">
                <a:latin typeface="Arial" charset="0"/>
              </a:rPr>
            </a:br>
            <a:br>
              <a:rPr lang="en-US" sz="1200" b="1" dirty="0">
                <a:latin typeface="Arial" charset="0"/>
              </a:rPr>
            </a:br>
            <a:br>
              <a:rPr lang="en-US" sz="1200" b="1" dirty="0">
                <a:latin typeface="Arial" charset="0"/>
              </a:rPr>
            </a:br>
            <a:br>
              <a:rPr lang="en-US" sz="1200" b="1" dirty="0">
                <a:latin typeface="Arial" charset="0"/>
              </a:rPr>
            </a:br>
            <a:br>
              <a:rPr lang="en-US" sz="1200" b="1" dirty="0">
                <a:latin typeface="Arial" charset="0"/>
              </a:rPr>
            </a:br>
            <a:r>
              <a:rPr lang="en-US" sz="5600" b="1" i="1" dirty="0">
                <a:latin typeface="Arial" charset="0"/>
              </a:rPr>
              <a:t>RILEY MCGEE</a:t>
            </a:r>
            <a:br>
              <a:rPr lang="en-US" sz="4400" i="1" dirty="0">
                <a:latin typeface="Arial" charset="0"/>
              </a:rPr>
            </a:br>
            <a:r>
              <a:rPr lang="en-US" sz="4400" b="1" dirty="0">
                <a:latin typeface="Arial" charset="0"/>
              </a:rPr>
              <a:t>Monmouth University</a:t>
            </a:r>
            <a:br>
              <a:rPr lang="en-US" b="1" dirty="0">
                <a:latin typeface="Arial" charset="0"/>
              </a:rPr>
            </a:br>
            <a:r>
              <a:rPr lang="en-US" b="1" dirty="0">
                <a:latin typeface="Arial" charset="0"/>
              </a:rPr>
              <a:t> </a:t>
            </a:r>
            <a:br>
              <a:rPr lang="en-US" b="1" dirty="0">
                <a:latin typeface="Arial" charset="0"/>
              </a:rPr>
            </a:br>
            <a:endParaRPr lang="en-US" b="1" dirty="0">
              <a:latin typeface="Arial" charset="0"/>
            </a:endParaRPr>
          </a:p>
        </p:txBody>
      </p:sp>
      <p:sp>
        <p:nvSpPr>
          <p:cNvPr id="2052" name="Rectangle 4">
            <a:extLst>
              <a:ext uri="{FF2B5EF4-FFF2-40B4-BE49-F238E27FC236}">
                <a16:creationId xmlns:a16="http://schemas.microsoft.com/office/drawing/2014/main" id="{D1BF702D-7D14-1C7C-96EA-DEF76772F283}"/>
              </a:ext>
            </a:extLst>
          </p:cNvPr>
          <p:cNvSpPr>
            <a:spLocks noGrp="1" noChangeArrowheads="1"/>
          </p:cNvSpPr>
          <p:nvPr>
            <p:ph type="body" sz="half" idx="1"/>
          </p:nvPr>
        </p:nvSpPr>
        <p:spPr>
          <a:xfrm>
            <a:off x="0" y="5257800"/>
            <a:ext cx="14325600" cy="27660600"/>
          </a:xfrm>
        </p:spPr>
        <p:txBody>
          <a:bodyPr rtlCol="0">
            <a:noAutofit/>
          </a:bodyPr>
          <a:lstStyle/>
          <a:p>
            <a:pPr marL="0" indent="0" algn="ctr" defTabSz="4179105" eaLnBrk="1" fontAlgn="auto" hangingPunct="1">
              <a:spcBef>
                <a:spcPts val="0"/>
              </a:spcBef>
              <a:spcAft>
                <a:spcPts val="0"/>
              </a:spcAft>
              <a:buFont typeface="Arial" panose="020B0604020202020204" pitchFamily="34" charset="0"/>
              <a:buNone/>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b="1" i="1" u="sng" dirty="0">
                <a:solidFill>
                  <a:srgbClr val="7030A0"/>
                </a:solidFill>
              </a:rPr>
              <a:t>Setting</a:t>
            </a:r>
          </a:p>
          <a:p>
            <a:pPr marL="0" indent="0" defTabSz="4179105" eaLnBrk="1" fontAlgn="auto" hangingPunct="1">
              <a:spcBef>
                <a:spcPts val="0"/>
              </a:spcBef>
              <a:spcAft>
                <a:spcPts val="0"/>
              </a:spcAft>
              <a:buFont typeface="Arial" panose="020B0604020202020204" pitchFamily="34" charset="0"/>
              <a:buNone/>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i="1" dirty="0">
                <a:solidFill>
                  <a:srgbClr val="0070C0"/>
                </a:solidFill>
              </a:rPr>
              <a:t>Overview of Community</a:t>
            </a:r>
          </a:p>
          <a:p>
            <a:pPr marL="0" indent="-457200" defTabSz="4179105" eaLnBrk="1" fontAlgn="auto" hangingPunct="1">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dirty="0"/>
              <a:t>Long Branch, neW JERSEY </a:t>
            </a:r>
          </a:p>
          <a:p>
            <a:pPr marL="0" indent="-457200" defTabSz="4179105" eaLnBrk="1" fontAlgn="auto" hangingPunct="1">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dirty="0"/>
              <a:t>MONMOUTH COUNTY </a:t>
            </a:r>
          </a:p>
          <a:p>
            <a:pPr marL="0" indent="-457200" defTabSz="4179105" eaLnBrk="1" fontAlgn="auto" hangingPunct="1">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dirty="0"/>
              <a:t>Population: 31,932  </a:t>
            </a:r>
          </a:p>
          <a:p>
            <a:pPr marL="0" indent="-457200" defTabSz="4179105" eaLnBrk="1" fontAlgn="auto" hangingPunct="1">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dirty="0"/>
              <a:t>Poverty rate: 19.1%</a:t>
            </a:r>
          </a:p>
          <a:p>
            <a:pPr marL="0" indent="-457200" defTabSz="4179105" eaLnBrk="1" fontAlgn="auto" hangingPunct="1">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dirty="0"/>
              <a:t>Citizenship: 83% </a:t>
            </a:r>
          </a:p>
          <a:p>
            <a:pPr marL="0" indent="-457200" defTabSz="4179105" eaLnBrk="1" fontAlgn="auto" hangingPunct="1">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dirty="0"/>
              <a:t>Race/ethnicity: 56% White, 12% Black, 22% Hispanic</a:t>
            </a:r>
          </a:p>
          <a:p>
            <a:pPr marL="0" indent="-457200" defTabSz="4179105" eaLnBrk="1" fontAlgn="auto" hangingPunct="1">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dirty="0"/>
              <a:t>( CenusReporter.ORG)</a:t>
            </a:r>
          </a:p>
          <a:p>
            <a:pPr marL="0" indent="0" defTabSz="4179105" eaLnBrk="1" fontAlgn="auto" hangingPunct="1">
              <a:spcBef>
                <a:spcPts val="0"/>
              </a:spcBef>
              <a:spcAft>
                <a:spcPts val="0"/>
              </a:spcAft>
              <a:buFont typeface="Arial" panose="020B0604020202020204" pitchFamily="34" charset="0"/>
              <a:buNone/>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i="1" dirty="0">
                <a:solidFill>
                  <a:srgbClr val="0070C0"/>
                </a:solidFill>
              </a:rPr>
              <a:t>Overview of School</a:t>
            </a:r>
          </a:p>
          <a:p>
            <a:pPr marL="0" indent="-457200" defTabSz="4179105" eaLnBrk="1" fontAlgn="auto" hangingPunct="1">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dirty="0"/>
              <a:t>Long branch middle</a:t>
            </a:r>
          </a:p>
          <a:p>
            <a:pPr marL="0" indent="-457200" defTabSz="4179105" eaLnBrk="1" fontAlgn="auto" hangingPunct="1">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dirty="0"/>
              <a:t>Grade ranges: 6-8 </a:t>
            </a:r>
          </a:p>
          <a:p>
            <a:pPr marL="0" indent="-457200" defTabSz="4179105" eaLnBrk="1" fontAlgn="auto" hangingPunct="1">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dirty="0"/>
              <a:t>Number of students; 1028 students </a:t>
            </a:r>
          </a:p>
          <a:p>
            <a:pPr marL="0" indent="-457200" defTabSz="4179105" eaLnBrk="1" fontAlgn="auto" hangingPunct="1">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dirty="0"/>
              <a:t>Student/Teacher Ratio: 10:1. </a:t>
            </a:r>
          </a:p>
          <a:p>
            <a:pPr marL="0" indent="-457200" defTabSz="4179105" eaLnBrk="1" fontAlgn="auto" hangingPunct="1">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dirty="0"/>
              <a:t># of male: 54% </a:t>
            </a:r>
          </a:p>
          <a:p>
            <a:pPr marL="0" indent="-457200" defTabSz="4179105" eaLnBrk="1" fontAlgn="auto" hangingPunct="1">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dirty="0"/>
              <a:t># of female students: 46% </a:t>
            </a:r>
          </a:p>
          <a:p>
            <a:pPr marL="0" indent="-457200" defTabSz="4179105" eaLnBrk="1" fontAlgn="auto" hangingPunct="1">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dirty="0"/>
              <a:t>Race/ethnicity:  White, Hispanic, Black</a:t>
            </a:r>
          </a:p>
          <a:p>
            <a:pPr marL="0" indent="-457200" defTabSz="4179105" eaLnBrk="1" fontAlgn="auto" hangingPunct="1">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dirty="0"/>
              <a:t> (USNEWS.Com) </a:t>
            </a:r>
          </a:p>
          <a:p>
            <a:pPr marL="0" indent="-457200" defTabSz="4179105" eaLnBrk="1" fontAlgn="auto" hangingPunct="1">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i="1" dirty="0">
                <a:solidFill>
                  <a:srgbClr val="0070C0"/>
                </a:solidFill>
              </a:rPr>
              <a:t>Overview of Classroom</a:t>
            </a:r>
          </a:p>
          <a:p>
            <a:pPr marL="0" indent="-457200" defTabSz="4179105" eaLnBrk="1" fontAlgn="auto" hangingPunct="1">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dirty="0"/>
              <a:t>7</a:t>
            </a:r>
            <a:r>
              <a:rPr lang="en-US" sz="4800" baseline="30000" dirty="0"/>
              <a:t>th</a:t>
            </a:r>
            <a:r>
              <a:rPr lang="en-US" sz="4800" dirty="0"/>
              <a:t> Grade</a:t>
            </a:r>
          </a:p>
          <a:p>
            <a:pPr marL="0" indent="-457200" defTabSz="4179105" eaLnBrk="1" fontAlgn="auto" hangingPunct="1">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dirty="0"/>
              <a:t>Number of students: 6 </a:t>
            </a:r>
          </a:p>
          <a:p>
            <a:pPr marL="0" indent="-457200" defTabSz="4179105" eaLnBrk="1" fontAlgn="auto" hangingPunct="1">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dirty="0"/>
              <a:t>Reading/Math programs used: Newsella </a:t>
            </a:r>
          </a:p>
          <a:p>
            <a:pPr marL="0" indent="-457200" defTabSz="4179105" eaLnBrk="1" fontAlgn="auto" hangingPunct="1">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dirty="0"/>
              <a:t>Layout: Lesson, Classwork, Discussion</a:t>
            </a:r>
          </a:p>
          <a:p>
            <a:pPr marL="0" indent="-457200" defTabSz="4179105" eaLnBrk="1" fontAlgn="auto" hangingPunct="1">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dirty="0"/>
              <a:t>Technology: USE OF Cromebooks. </a:t>
            </a:r>
          </a:p>
          <a:p>
            <a:pPr marL="0" indent="0" defTabSz="4179105" eaLnBrk="1" fontAlgn="auto" hangingPunct="1">
              <a:spcBef>
                <a:spcPts val="0"/>
              </a:spcBef>
              <a:spcAft>
                <a:spcPts val="0"/>
              </a:spcAft>
              <a:buFont typeface="Arial" panose="020B0604020202020204" pitchFamily="34" charset="0"/>
              <a:buNone/>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endParaRPr lang="en-US" sz="5400" dirty="0"/>
          </a:p>
        </p:txBody>
      </p:sp>
      <p:sp>
        <p:nvSpPr>
          <p:cNvPr id="2053" name="Rectangle 5">
            <a:extLst>
              <a:ext uri="{FF2B5EF4-FFF2-40B4-BE49-F238E27FC236}">
                <a16:creationId xmlns:a16="http://schemas.microsoft.com/office/drawing/2014/main" id="{281E0CA7-1131-C01B-9955-3CA46CA5BAD1}"/>
              </a:ext>
            </a:extLst>
          </p:cNvPr>
          <p:cNvSpPr>
            <a:spLocks noChangeArrowheads="1"/>
          </p:cNvSpPr>
          <p:nvPr/>
        </p:nvSpPr>
        <p:spPr bwMode="auto">
          <a:xfrm>
            <a:off x="27584400" y="6172200"/>
            <a:ext cx="11963400" cy="26136600"/>
          </a:xfrm>
          <a:prstGeom prst="rect">
            <a:avLst/>
          </a:prstGeom>
          <a:noFill/>
          <a:ln w="12700">
            <a:noFill/>
            <a:miter lim="800000"/>
            <a:headEnd/>
            <a:tailEnd/>
          </a:ln>
        </p:spPr>
        <p:txBody>
          <a:bodyPr lIns="404619" tIns="203107" rIns="404619" bIns="203107"/>
          <a:lstStyle/>
          <a:p>
            <a:pPr marL="456985" lvl="1" indent="0" eaLnBrk="1" hangingPunct="1">
              <a:defRPr/>
            </a:pPr>
            <a:endParaRPr lang="en-US" sz="4600" b="1" i="1" u="sng" dirty="0">
              <a:solidFill>
                <a:schemeClr val="tx2"/>
              </a:solidFill>
              <a:latin typeface="Arial" charset="0"/>
            </a:endParaRPr>
          </a:p>
          <a:p>
            <a:pPr marL="1091687" lvl="1" indent="-583928">
              <a:lnSpc>
                <a:spcPct val="90000"/>
              </a:lnSpc>
              <a:spcBef>
                <a:spcPct val="20000"/>
              </a:spcBef>
              <a:buSzPct val="100000"/>
              <a:buFontTx/>
              <a:buChar char="•"/>
              <a:defRPr/>
            </a:pPr>
            <a:endParaRPr lang="en-US" sz="3700" dirty="0">
              <a:latin typeface="Arial" charset="0"/>
            </a:endParaRPr>
          </a:p>
          <a:p>
            <a:pPr marL="1091687" lvl="1" indent="-583928">
              <a:lnSpc>
                <a:spcPct val="90000"/>
              </a:lnSpc>
              <a:spcBef>
                <a:spcPct val="20000"/>
              </a:spcBef>
              <a:buSzPct val="100000"/>
              <a:buFontTx/>
              <a:buChar char="•"/>
              <a:defRPr/>
            </a:pPr>
            <a:endParaRPr lang="en-US" sz="3200" dirty="0">
              <a:latin typeface="Arial" charset="0"/>
            </a:endParaRPr>
          </a:p>
          <a:p>
            <a:pPr marL="1091687" lvl="1" indent="-583928" eaLnBrk="1" hangingPunct="1">
              <a:spcBef>
                <a:spcPct val="20000"/>
              </a:spcBef>
              <a:defRPr/>
            </a:pPr>
            <a:endParaRPr lang="en-US" sz="3200" dirty="0">
              <a:latin typeface="Arial" charset="0"/>
            </a:endParaRPr>
          </a:p>
          <a:p>
            <a:pPr>
              <a:lnSpc>
                <a:spcPct val="90000"/>
              </a:lnSpc>
              <a:spcBef>
                <a:spcPct val="20000"/>
              </a:spcBef>
              <a:buSzPct val="100000"/>
              <a:defRPr/>
            </a:pPr>
            <a:r>
              <a:rPr lang="en-US" sz="3200" dirty="0">
                <a:latin typeface="Arial" charset="0"/>
              </a:rPr>
              <a:t>	</a:t>
            </a:r>
            <a:endParaRPr lang="en-US" sz="2700" b="1" i="1" u="sng" dirty="0">
              <a:solidFill>
                <a:schemeClr val="tx2"/>
              </a:solidFill>
              <a:latin typeface="Arial" charset="0"/>
            </a:endParaRPr>
          </a:p>
          <a:p>
            <a:pPr algn="ctr">
              <a:lnSpc>
                <a:spcPct val="90000"/>
              </a:lnSpc>
              <a:spcBef>
                <a:spcPct val="20000"/>
              </a:spcBef>
              <a:buSzPct val="100000"/>
              <a:defRPr/>
            </a:pPr>
            <a:endParaRPr lang="en-US" sz="2700" b="1" i="1" u="sng" dirty="0">
              <a:solidFill>
                <a:schemeClr val="tx2"/>
              </a:solidFill>
              <a:latin typeface="Arial" charset="0"/>
            </a:endParaRPr>
          </a:p>
          <a:p>
            <a:pPr algn="ctr">
              <a:lnSpc>
                <a:spcPct val="90000"/>
              </a:lnSpc>
              <a:spcBef>
                <a:spcPct val="20000"/>
              </a:spcBef>
              <a:buSzPct val="100000"/>
              <a:defRPr/>
            </a:pPr>
            <a:endParaRPr lang="en-US" sz="2700" b="1" i="1" u="sng" dirty="0">
              <a:solidFill>
                <a:schemeClr val="tx2"/>
              </a:solidFill>
              <a:latin typeface="Arial" charset="0"/>
            </a:endParaRPr>
          </a:p>
          <a:p>
            <a:pPr algn="ctr">
              <a:lnSpc>
                <a:spcPct val="90000"/>
              </a:lnSpc>
              <a:spcBef>
                <a:spcPct val="20000"/>
              </a:spcBef>
              <a:buSzPct val="100000"/>
              <a:defRPr/>
            </a:pPr>
            <a:endParaRPr lang="en-US" sz="2700" b="1" i="1" u="sng" dirty="0">
              <a:solidFill>
                <a:schemeClr val="tx2"/>
              </a:solidFill>
              <a:latin typeface="Arial" charset="0"/>
            </a:endParaRPr>
          </a:p>
          <a:p>
            <a:pPr algn="ctr">
              <a:lnSpc>
                <a:spcPct val="90000"/>
              </a:lnSpc>
              <a:spcBef>
                <a:spcPct val="20000"/>
              </a:spcBef>
              <a:buSzPct val="100000"/>
              <a:defRPr/>
            </a:pPr>
            <a:endParaRPr lang="en-US" sz="2700" b="1" i="1" u="sng" dirty="0">
              <a:solidFill>
                <a:schemeClr val="tx2"/>
              </a:solidFill>
              <a:latin typeface="Arial" charset="0"/>
            </a:endParaRPr>
          </a:p>
          <a:p>
            <a:pPr algn="ctr">
              <a:lnSpc>
                <a:spcPct val="90000"/>
              </a:lnSpc>
              <a:spcBef>
                <a:spcPct val="20000"/>
              </a:spcBef>
              <a:buSzPct val="100000"/>
              <a:defRPr/>
            </a:pPr>
            <a:endParaRPr lang="en-US" sz="2700" b="1" i="1" u="sng" dirty="0">
              <a:solidFill>
                <a:schemeClr val="tx2"/>
              </a:solidFill>
              <a:latin typeface="Arial" charset="0"/>
            </a:endParaRPr>
          </a:p>
          <a:p>
            <a:pPr algn="ctr">
              <a:lnSpc>
                <a:spcPct val="90000"/>
              </a:lnSpc>
              <a:spcBef>
                <a:spcPct val="20000"/>
              </a:spcBef>
              <a:buSzPct val="100000"/>
              <a:defRPr/>
            </a:pPr>
            <a:endParaRPr lang="en-US" sz="2700" b="1" i="1" u="sng" dirty="0">
              <a:solidFill>
                <a:schemeClr val="tx2"/>
              </a:solidFill>
              <a:latin typeface="Arial" charset="0"/>
            </a:endParaRPr>
          </a:p>
          <a:p>
            <a:pPr algn="ctr">
              <a:lnSpc>
                <a:spcPct val="90000"/>
              </a:lnSpc>
              <a:spcBef>
                <a:spcPct val="20000"/>
              </a:spcBef>
              <a:buSzPct val="100000"/>
              <a:defRPr/>
            </a:pPr>
            <a:endParaRPr lang="en-US" sz="2700" b="1" i="1" u="sng" dirty="0">
              <a:solidFill>
                <a:schemeClr val="tx2"/>
              </a:solidFill>
              <a:latin typeface="Arial" charset="0"/>
            </a:endParaRPr>
          </a:p>
          <a:p>
            <a:pPr>
              <a:spcBef>
                <a:spcPct val="20000"/>
              </a:spcBef>
              <a:defRPr/>
            </a:pPr>
            <a:endParaRPr lang="en-US" sz="2700" dirty="0">
              <a:latin typeface="Arial" charset="0"/>
            </a:endParaRPr>
          </a:p>
        </p:txBody>
      </p:sp>
      <p:sp>
        <p:nvSpPr>
          <p:cNvPr id="2054" name="Text Box 151">
            <a:extLst>
              <a:ext uri="{FF2B5EF4-FFF2-40B4-BE49-F238E27FC236}">
                <a16:creationId xmlns:a16="http://schemas.microsoft.com/office/drawing/2014/main" id="{CA41B393-BD6E-0E0E-F172-6A974664A954}"/>
              </a:ext>
            </a:extLst>
          </p:cNvPr>
          <p:cNvSpPr txBox="1">
            <a:spLocks noChangeArrowheads="1"/>
          </p:cNvSpPr>
          <p:nvPr/>
        </p:nvSpPr>
        <p:spPr bwMode="auto">
          <a:xfrm>
            <a:off x="15735300" y="3390733"/>
            <a:ext cx="9615194" cy="26434889"/>
          </a:xfrm>
          <a:prstGeom prst="rect">
            <a:avLst/>
          </a:prstGeom>
          <a:noFill/>
          <a:ln w="12700">
            <a:noFill/>
            <a:miter lim="800000"/>
            <a:headEnd/>
            <a:tailEnd/>
          </a:ln>
        </p:spPr>
        <p:txBody>
          <a:bodyPr wrap="square" lIns="91396" tIns="45700" rIns="91396" bIns="45700">
            <a:spAutoFit/>
          </a:bodyPr>
          <a:lstStyle/>
          <a:p>
            <a:pPr marL="456985" indent="-456985" algn="ctr" defTabSz="4179105" eaLnBrk="1" fontAlgn="auto" hangingPunct="1">
              <a:lnSpc>
                <a:spcPct val="170000"/>
              </a:lnSpc>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5400" b="1" i="1" u="sng" dirty="0">
                <a:solidFill>
                  <a:srgbClr val="7030A0"/>
                </a:solidFill>
                <a:latin typeface="Calibri"/>
              </a:rPr>
              <a:t>Description of Students</a:t>
            </a:r>
            <a:endParaRPr lang="en-US" sz="5400" b="1" dirty="0">
              <a:solidFill>
                <a:srgbClr val="7030A0"/>
              </a:solidFill>
              <a:latin typeface="Calibri"/>
              <a:cs typeface="Arial" pitchFamily="34" charset="0"/>
            </a:endParaRPr>
          </a:p>
          <a:p>
            <a:pPr indent="-457200" defTabSz="4179105" eaLnBrk="1" fontAlgn="auto" hangingPunct="1">
              <a:spcBef>
                <a:spcPts val="0"/>
              </a:spcBef>
              <a:spcAft>
                <a:spcPts val="0"/>
              </a:spcAft>
              <a:buFont typeface="Arial" panose="020B0604020202020204" pitchFamily="34" charset="0"/>
              <a:buChar char="•"/>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5400" dirty="0">
                <a:solidFill>
                  <a:prstClr val="black"/>
                </a:solidFill>
                <a:latin typeface="Calibri"/>
              </a:rPr>
              <a:t>Number of  boys: 5 </a:t>
            </a:r>
          </a:p>
          <a:p>
            <a:pPr defTabSz="4179105" eaLnBrk="1" fontAlgn="auto" hangingPunct="1">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5400" dirty="0">
                <a:solidFill>
                  <a:prstClr val="black"/>
                </a:solidFill>
                <a:latin typeface="Calibri"/>
              </a:rPr>
              <a:t>   Number of girls : 1</a:t>
            </a:r>
          </a:p>
          <a:p>
            <a:pPr indent="-457200" defTabSz="4179105" eaLnBrk="1" fontAlgn="auto" hangingPunct="1">
              <a:spcBef>
                <a:spcPts val="0"/>
              </a:spcBef>
              <a:spcAft>
                <a:spcPts val="0"/>
              </a:spcAft>
              <a:buFont typeface="Arial" panose="020B0604020202020204" pitchFamily="34" charset="0"/>
              <a:buChar char="•"/>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5400" dirty="0">
                <a:solidFill>
                  <a:prstClr val="black"/>
                </a:solidFill>
                <a:latin typeface="Calibri"/>
              </a:rPr>
              <a:t>Number of students with disabilities: 6 </a:t>
            </a:r>
          </a:p>
          <a:p>
            <a:pPr indent="-456985" defTabSz="4179105" eaLnBrk="1" fontAlgn="auto" hangingPunct="1">
              <a:spcBef>
                <a:spcPts val="0"/>
              </a:spcBef>
              <a:spcAft>
                <a:spcPts val="0"/>
              </a:spcAft>
              <a:buFont typeface="Arial" charset="0"/>
              <a:buChar char="•"/>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5400" dirty="0">
                <a:solidFill>
                  <a:prstClr val="black"/>
                </a:solidFill>
                <a:latin typeface="Calibri"/>
              </a:rPr>
              <a:t>Resource Classroom</a:t>
            </a:r>
            <a:endParaRPr lang="en-US" sz="5400" b="1" i="1" u="sng" dirty="0">
              <a:solidFill>
                <a:schemeClr val="tx2"/>
              </a:solidFill>
              <a:latin typeface="+mn-lt"/>
            </a:endParaRPr>
          </a:p>
          <a:p>
            <a:pPr marL="456985" indent="-456985" algn="ctr" eaLnBrk="1" hangingPunct="1">
              <a:lnSpc>
                <a:spcPct val="150000"/>
              </a:lnSpc>
              <a:spcBef>
                <a:spcPts val="0"/>
              </a:spcBef>
              <a:defRPr/>
            </a:pPr>
            <a:r>
              <a:rPr lang="en-US" sz="5400" b="1" i="1" u="sng" dirty="0">
                <a:solidFill>
                  <a:schemeClr val="tx2"/>
                </a:solidFill>
                <a:latin typeface="+mn-lt"/>
              </a:rPr>
              <a:t> </a:t>
            </a:r>
            <a:r>
              <a:rPr lang="en-US" sz="5400" b="1" i="1" u="sng" dirty="0">
                <a:solidFill>
                  <a:srgbClr val="7030A0"/>
                </a:solidFill>
                <a:latin typeface="+mn-lt"/>
              </a:rPr>
              <a:t>Course &amp; Project</a:t>
            </a:r>
          </a:p>
          <a:p>
            <a:pPr marL="685800" indent="-685800" eaLnBrk="1" hangingPunct="1">
              <a:spcBef>
                <a:spcPts val="0"/>
              </a:spcBef>
              <a:buFont typeface="Arial" panose="020B0604020202020204" pitchFamily="34" charset="0"/>
              <a:buChar char="•"/>
              <a:defRPr/>
            </a:pPr>
            <a:r>
              <a:rPr lang="en-US" sz="5400" dirty="0"/>
              <a:t>EDS-330-50: Foundations of Special Education. </a:t>
            </a:r>
            <a:endParaRPr lang="en-US" sz="5400" dirty="0">
              <a:latin typeface="+mn-lt"/>
            </a:endParaRPr>
          </a:p>
          <a:p>
            <a:pPr marL="685800" indent="-685800" eaLnBrk="1" hangingPunct="1">
              <a:spcBef>
                <a:spcPts val="0"/>
              </a:spcBef>
              <a:buFont typeface="Arial" panose="020B0604020202020204" pitchFamily="34" charset="0"/>
              <a:buChar char="•"/>
              <a:defRPr/>
            </a:pPr>
            <a:r>
              <a:rPr lang="en-US" sz="5400" dirty="0"/>
              <a:t>Pencil Checks.</a:t>
            </a:r>
          </a:p>
          <a:p>
            <a:pPr marL="685800" indent="-685800" eaLnBrk="1" hangingPunct="1">
              <a:spcBef>
                <a:spcPts val="0"/>
              </a:spcBef>
              <a:buFont typeface="Arial" panose="020B0604020202020204" pitchFamily="34" charset="0"/>
              <a:buChar char="•"/>
              <a:defRPr/>
            </a:pPr>
            <a:r>
              <a:rPr lang="en-US" sz="5400" dirty="0">
                <a:latin typeface="+mn-lt"/>
              </a:rPr>
              <a:t>They happen once a week</a:t>
            </a:r>
            <a:r>
              <a:rPr lang="en-US" sz="5400" dirty="0"/>
              <a:t>/every other week depending if it’s a day one or day two. </a:t>
            </a:r>
          </a:p>
          <a:p>
            <a:pPr marL="685800" indent="-685800" eaLnBrk="1" hangingPunct="1">
              <a:spcBef>
                <a:spcPts val="0"/>
              </a:spcBef>
              <a:buFont typeface="Arial" panose="020B0604020202020204" pitchFamily="34" charset="0"/>
              <a:buChar char="•"/>
              <a:defRPr/>
            </a:pPr>
            <a:r>
              <a:rPr lang="en-US" sz="5400" dirty="0"/>
              <a:t>Each student receives pencils with there name on it.</a:t>
            </a:r>
          </a:p>
          <a:p>
            <a:pPr marL="685800" indent="-685800" eaLnBrk="1" hangingPunct="1">
              <a:spcBef>
                <a:spcPts val="0"/>
              </a:spcBef>
              <a:buFont typeface="Arial" panose="020B0604020202020204" pitchFamily="34" charset="0"/>
              <a:buChar char="•"/>
              <a:defRPr/>
            </a:pPr>
            <a:r>
              <a:rPr lang="en-US" sz="5400" dirty="0"/>
              <a:t>In good condition, they receive class dojo points to be traded in for</a:t>
            </a:r>
            <a:endParaRPr lang="en-US" sz="5400" dirty="0">
              <a:solidFill>
                <a:srgbClr val="7030A0"/>
              </a:solidFill>
              <a:latin typeface="+mn-lt"/>
            </a:endParaRPr>
          </a:p>
          <a:p>
            <a:pPr marL="456985" indent="-456985" algn="ctr" eaLnBrk="1" hangingPunct="1">
              <a:lnSpc>
                <a:spcPct val="150000"/>
              </a:lnSpc>
              <a:spcBef>
                <a:spcPts val="0"/>
              </a:spcBef>
              <a:defRPr/>
            </a:pPr>
            <a:r>
              <a:rPr lang="en-US" sz="5400" b="1" i="1" u="sng" dirty="0">
                <a:solidFill>
                  <a:srgbClr val="7030A0"/>
                </a:solidFill>
                <a:latin typeface="+mn-lt"/>
              </a:rPr>
              <a:t>Role</a:t>
            </a:r>
            <a:endParaRPr lang="en-US" sz="5400" dirty="0">
              <a:latin typeface="+mn-lt"/>
            </a:endParaRPr>
          </a:p>
          <a:p>
            <a:pPr indent="-457200" eaLnBrk="1" hangingPunct="1">
              <a:buFont typeface="Arial" pitchFamily="34" charset="0"/>
              <a:buChar char="•"/>
              <a:defRPr/>
            </a:pPr>
            <a:r>
              <a:rPr lang="en-US" sz="5400" dirty="0">
                <a:latin typeface="+mn-lt"/>
              </a:rPr>
              <a:t>In the field site, I gave one presentation on the Pencil Checks and the Rules.</a:t>
            </a:r>
          </a:p>
          <a:p>
            <a:pPr indent="-457200" eaLnBrk="1" hangingPunct="1">
              <a:buFont typeface="Arial" pitchFamily="34" charset="0"/>
              <a:buChar char="•"/>
              <a:defRPr/>
            </a:pPr>
            <a:r>
              <a:rPr lang="en-US" sz="5400" dirty="0"/>
              <a:t>I helped the students with classwork, which included projects, readings, note taking etc. </a:t>
            </a:r>
          </a:p>
          <a:p>
            <a:pPr indent="-457200" eaLnBrk="1" hangingPunct="1">
              <a:buFont typeface="Arial" pitchFamily="34" charset="0"/>
              <a:buChar char="•"/>
              <a:defRPr/>
            </a:pPr>
            <a:r>
              <a:rPr lang="en-US" sz="5400" dirty="0"/>
              <a:t>I was a role model to the students and I served as someone that they could come to for extra help. </a:t>
            </a:r>
            <a:endParaRPr lang="en-US" dirty="0"/>
          </a:p>
        </p:txBody>
      </p:sp>
      <p:sp>
        <p:nvSpPr>
          <p:cNvPr id="4103" name="Rectangle 73">
            <a:extLst>
              <a:ext uri="{FF2B5EF4-FFF2-40B4-BE49-F238E27FC236}">
                <a16:creationId xmlns:a16="http://schemas.microsoft.com/office/drawing/2014/main" id="{DDCA93CC-D307-8631-029D-2DB0189FFF8E}"/>
              </a:ext>
            </a:extLst>
          </p:cNvPr>
          <p:cNvSpPr>
            <a:spLocks noChangeArrowheads="1"/>
          </p:cNvSpPr>
          <p:nvPr/>
        </p:nvSpPr>
        <p:spPr bwMode="auto">
          <a:xfrm>
            <a:off x="15087600" y="1090125"/>
            <a:ext cx="11271250" cy="1323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1396" tIns="45700" rIns="91396" bIns="45700" anchor="ctr">
            <a:spAutoFit/>
          </a:bodyPr>
          <a:lstStyle>
            <a:lvl1pPr>
              <a:spcBef>
                <a:spcPct val="20000"/>
              </a:spcBef>
              <a:buFont typeface="Arial" panose="020B0604020202020204" pitchFamily="34" charset="0"/>
              <a:buChar char="•"/>
              <a:defRPr sz="1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11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9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9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defRPr>
            </a:lvl9pPr>
          </a:lstStyle>
          <a:p>
            <a:pPr algn="ctr">
              <a:spcBef>
                <a:spcPct val="0"/>
              </a:spcBef>
              <a:buFontTx/>
              <a:buNone/>
            </a:pPr>
            <a:r>
              <a:rPr lang="en-US" altLang="en-US" sz="8000" b="1" i="1" dirty="0">
                <a:solidFill>
                  <a:srgbClr val="210BC5"/>
                </a:solidFill>
                <a:latin typeface="Times New Roman" panose="02020603050405020304" pitchFamily="18" charset="0"/>
              </a:rPr>
              <a:t>PENCIL CHECKS </a:t>
            </a:r>
            <a:endParaRPr lang="en-US" altLang="en-US" sz="7300" b="1" dirty="0">
              <a:solidFill>
                <a:srgbClr val="210BC5"/>
              </a:solidFill>
              <a:latin typeface="Arial" panose="020B0604020202020204" pitchFamily="34" charset="0"/>
              <a:ea typeface="Calibri" panose="020F0502020204030204" pitchFamily="34" charset="0"/>
              <a:cs typeface="Arial" panose="020B0604020202020204" pitchFamily="34" charset="0"/>
            </a:endParaRPr>
          </a:p>
        </p:txBody>
      </p:sp>
      <p:sp>
        <p:nvSpPr>
          <p:cNvPr id="3081" name="Text Box 151">
            <a:extLst>
              <a:ext uri="{FF2B5EF4-FFF2-40B4-BE49-F238E27FC236}">
                <a16:creationId xmlns:a16="http://schemas.microsoft.com/office/drawing/2014/main" id="{03B262DE-093F-F9CB-8206-2D00C1A0C0D2}"/>
              </a:ext>
            </a:extLst>
          </p:cNvPr>
          <p:cNvSpPr txBox="1">
            <a:spLocks noChangeArrowheads="1"/>
          </p:cNvSpPr>
          <p:nvPr/>
        </p:nvSpPr>
        <p:spPr bwMode="auto">
          <a:xfrm>
            <a:off x="26469975" y="-174625"/>
            <a:ext cx="13868400" cy="32224166"/>
          </a:xfrm>
          <a:prstGeom prst="rect">
            <a:avLst/>
          </a:prstGeom>
          <a:noFill/>
          <a:ln w="12700">
            <a:noFill/>
            <a:miter lim="800000"/>
            <a:headEnd/>
            <a:tailEnd/>
          </a:ln>
        </p:spPr>
        <p:txBody>
          <a:bodyPr lIns="91396" tIns="45700" rIns="91396" bIns="45700">
            <a:spAutoFit/>
          </a:bodyPr>
          <a:lstStyle/>
          <a:p>
            <a:pPr marL="0" lvl="2" eaLnBrk="1" hangingPunct="1">
              <a:defRPr/>
            </a:pPr>
            <a:endParaRPr lang="en-US" sz="3600" dirty="0">
              <a:latin typeface="+mn-lt"/>
            </a:endParaRPr>
          </a:p>
          <a:p>
            <a:pPr algn="ctr" eaLnBrk="1" hangingPunct="1">
              <a:lnSpc>
                <a:spcPct val="150000"/>
              </a:lnSpc>
              <a:defRPr/>
            </a:pPr>
            <a:r>
              <a:rPr lang="en-US" sz="5400" b="1" i="1" u="sng" dirty="0">
                <a:solidFill>
                  <a:srgbClr val="7030A0"/>
                </a:solidFill>
                <a:latin typeface="+mn-lt"/>
              </a:rPr>
              <a:t>Understandings</a:t>
            </a:r>
          </a:p>
          <a:p>
            <a:pPr indent="-457200" eaLnBrk="1" hangingPunct="1">
              <a:buFont typeface="Arial" pitchFamily="34" charset="0"/>
              <a:buChar char="•"/>
              <a:defRPr/>
            </a:pPr>
            <a:r>
              <a:rPr lang="en-US" sz="5400" dirty="0">
                <a:latin typeface="+mn-lt"/>
              </a:rPr>
              <a:t>What was learned during the experience? </a:t>
            </a:r>
            <a:r>
              <a:rPr lang="en-US" sz="5400" b="1" dirty="0">
                <a:latin typeface="+mn-lt"/>
              </a:rPr>
              <a:t>Durin</a:t>
            </a:r>
            <a:r>
              <a:rPr lang="en-US" sz="5400" b="1" dirty="0"/>
              <a:t>g this experience I learned that each student learns differently, and that its okay to need help with an assignment. I also learned that it is okay for students to need extra time, and to really take the time to focus on your students. </a:t>
            </a:r>
            <a:endParaRPr lang="en-US" sz="5400" b="1" dirty="0">
              <a:latin typeface="+mn-lt"/>
            </a:endParaRPr>
          </a:p>
          <a:p>
            <a:pPr indent="-457200" eaLnBrk="1" hangingPunct="1">
              <a:buFont typeface="Arial" pitchFamily="34" charset="0"/>
              <a:buChar char="•"/>
              <a:defRPr/>
            </a:pPr>
            <a:r>
              <a:rPr lang="en-US" sz="5400" dirty="0">
                <a:latin typeface="+mn-lt"/>
              </a:rPr>
              <a:t>How did this connect to your coursework?</a:t>
            </a:r>
          </a:p>
          <a:p>
            <a:pPr eaLnBrk="1" hangingPunct="1">
              <a:defRPr/>
            </a:pPr>
            <a:r>
              <a:rPr lang="en-US" sz="5400" b="1" dirty="0"/>
              <a:t>This connects to the course work because we learn how to accommodate and modify our assignments for each of out students, and that its important to focus on our students well being and academically. </a:t>
            </a:r>
            <a:endParaRPr lang="en-US" sz="5400" b="1" dirty="0">
              <a:latin typeface="+mn-lt"/>
            </a:endParaRPr>
          </a:p>
          <a:p>
            <a:pPr indent="-457200" eaLnBrk="1" hangingPunct="1">
              <a:buFont typeface="Arial" pitchFamily="34" charset="0"/>
              <a:buChar char="•"/>
              <a:defRPr/>
            </a:pPr>
            <a:r>
              <a:rPr lang="en-US" sz="5400" dirty="0">
                <a:latin typeface="+mn-lt"/>
              </a:rPr>
              <a:t>How does this connect to the research in the field? </a:t>
            </a:r>
            <a:r>
              <a:rPr lang="en-US" sz="5400" b="1" dirty="0"/>
              <a:t>It connects to research in the field by teaching the students responsibility and that checking in with your students is a good way to create a bond</a:t>
            </a:r>
          </a:p>
          <a:p>
            <a:pPr indent="-457200" eaLnBrk="1" hangingPunct="1">
              <a:buFont typeface="Arial" pitchFamily="34" charset="0"/>
              <a:buChar char="•"/>
              <a:defRPr/>
            </a:pPr>
            <a:r>
              <a:rPr lang="en-US" sz="5400" b="1" i="1" u="sng" dirty="0">
                <a:solidFill>
                  <a:srgbClr val="7030A0"/>
                </a:solidFill>
                <a:latin typeface="+mn-lt"/>
              </a:rPr>
              <a:t>Impacts</a:t>
            </a:r>
            <a:endParaRPr lang="en-US" sz="5400" dirty="0">
              <a:latin typeface="+mn-lt"/>
            </a:endParaRPr>
          </a:p>
          <a:p>
            <a:pPr indent="-457200" eaLnBrk="1" hangingPunct="1">
              <a:buFont typeface="Arial" pitchFamily="34" charset="0"/>
              <a:buChar char="•"/>
              <a:defRPr/>
            </a:pPr>
            <a:r>
              <a:rPr lang="en-US" sz="5400" dirty="0">
                <a:latin typeface="+mn-lt"/>
              </a:rPr>
              <a:t>I impacted by students by being a role model towards them, and teaching them things like being responsible and taking care of their things. I also impacted them by showing them that I cared about them as students. It allows for them to open up to me and help them. </a:t>
            </a:r>
            <a:endParaRPr lang="en-US" sz="5400" b="1" i="1" u="sng" dirty="0">
              <a:solidFill>
                <a:srgbClr val="7030A0"/>
              </a:solidFill>
              <a:latin typeface="+mn-lt"/>
              <a:cs typeface="Arial" charset="0"/>
            </a:endParaRPr>
          </a:p>
          <a:p>
            <a:pPr indent="-457200" algn="ctr" eaLnBrk="1" hangingPunct="1">
              <a:lnSpc>
                <a:spcPct val="150000"/>
              </a:lnSpc>
              <a:defRPr/>
            </a:pPr>
            <a:r>
              <a:rPr lang="en-US" sz="5400" b="1" i="1" u="sng" dirty="0">
                <a:solidFill>
                  <a:srgbClr val="7030A0"/>
                </a:solidFill>
                <a:latin typeface="+mn-lt"/>
                <a:cs typeface="Arial" charset="0"/>
              </a:rPr>
              <a:t>Future Goals</a:t>
            </a:r>
            <a:endParaRPr lang="en-US" sz="5400" b="1" dirty="0">
              <a:latin typeface="+mn-lt"/>
              <a:cs typeface="Arial" charset="0"/>
            </a:endParaRPr>
          </a:p>
          <a:p>
            <a:pPr indent="-457200" eaLnBrk="1" hangingPunct="1">
              <a:buFont typeface="Arial" panose="020B0604020202020204" pitchFamily="34" charset="0"/>
              <a:buChar char="•"/>
              <a:defRPr/>
            </a:pPr>
            <a:r>
              <a:rPr lang="en-US" sz="5400" dirty="0">
                <a:latin typeface="+mn-lt"/>
                <a:cs typeface="Arial" charset="0"/>
              </a:rPr>
              <a:t>How do you plan to continue to grow based on your learning? Based on my learning I continue to grow by learning more about how to help out your students in impactful </a:t>
            </a:r>
            <a:r>
              <a:rPr lang="en-US" sz="5400" dirty="0" err="1">
                <a:latin typeface="+mn-lt"/>
                <a:cs typeface="Arial" charset="0"/>
              </a:rPr>
              <a:t>ways,and</a:t>
            </a:r>
            <a:r>
              <a:rPr lang="en-US" sz="5400" dirty="0">
                <a:latin typeface="+mn-lt"/>
                <a:cs typeface="Arial" charset="0"/>
              </a:rPr>
              <a:t> learn how to help each of my students based on their needs</a:t>
            </a:r>
          </a:p>
          <a:p>
            <a:pPr indent="-457200" eaLnBrk="1" hangingPunct="1">
              <a:buFont typeface="Arial" panose="020B0604020202020204" pitchFamily="34" charset="0"/>
              <a:buChar char="•"/>
              <a:defRPr/>
            </a:pPr>
            <a:r>
              <a:rPr lang="en-US" sz="5400" dirty="0">
                <a:latin typeface="+mn-lt"/>
                <a:cs typeface="Arial" charset="0"/>
              </a:rPr>
              <a:t>I want to work towards growing a classroom where my students feel welcomed and comfortable, and build an environment where they enjoy learning. </a:t>
            </a:r>
          </a:p>
          <a:p>
            <a:pPr indent="-457200" eaLnBrk="1" hangingPunct="1">
              <a:buFont typeface="Arial" panose="020B0604020202020204" pitchFamily="34" charset="0"/>
              <a:buChar char="•"/>
              <a:defRPr/>
            </a:pPr>
            <a:endParaRPr lang="en-US" sz="5400" dirty="0">
              <a:solidFill>
                <a:prstClr val="black"/>
              </a:solidFill>
              <a:latin typeface="+mn-lt"/>
            </a:endParaRPr>
          </a:p>
        </p:txBody>
      </p:sp>
      <p:sp>
        <p:nvSpPr>
          <p:cNvPr id="4105" name="AutoShape 11" descr="https://exchange.monmouth.edu/owa/service.svc/s/GetFileAttachment?id=AAMkADUzNTAzYTE4LTFkZmItNGNiYi05YzIyLTAwNDM3ZWFjNzY1YQBGAAAAAABs37bhHIjOTZx5dTE8j3XhBwAPER1YytVnSrnXabV0lCskAABD9o3ZAAAPER1YytVnSrnXabV0lCskAAArz5nnAAABEgAQAIHb4rEAYfJKpAohnv8TfIk%3D&amp;X-OWA-CANARY=K8IiKFfYV0uyOv4P07BNfrAXb10lP9YI5y-30Ryu2WlnOd0USRjeyB90ndruFggKMUdFnlP0wsA.&amp;isImagePreview=True">
            <a:extLst>
              <a:ext uri="{FF2B5EF4-FFF2-40B4-BE49-F238E27FC236}">
                <a16:creationId xmlns:a16="http://schemas.microsoft.com/office/drawing/2014/main" id="{B4858845-EDBF-258A-BCB6-601E53498B38}"/>
              </a:ext>
            </a:extLst>
          </p:cNvPr>
          <p:cNvSpPr>
            <a:spLocks noChangeAspect="1" noChangeArrowheads="1"/>
          </p:cNvSpPr>
          <p:nvPr/>
        </p:nvSpPr>
        <p:spPr bwMode="auto">
          <a:xfrm>
            <a:off x="165100" y="-1746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106" name="AutoShape 13" descr="https://exchange.monmouth.edu/owa/service.svc/s/GetFileAttachment?id=AAMkADUzNTAzYTE4LTFkZmItNGNiYi05YzIyLTAwNDM3ZWFjNzY1YQBGAAAAAABs37bhHIjOTZx5dTE8j3XhBwAPER1YytVnSrnXabV0lCskAABD9o3ZAAAPER1YytVnSrnXabV0lCskAAArz5nnAAABEgAQAIHb4rEAYfJKpAohnv8TfIk%3D&amp;X-OWA-CANARY=K8IiKFfYV0uyOv4P07BNfrAXb10lP9YI5y-30Ryu2WlnOd0USRjeyB90ndruFggKMUdFnlP0wsA.&amp;isImagePreview=True">
            <a:extLst>
              <a:ext uri="{FF2B5EF4-FFF2-40B4-BE49-F238E27FC236}">
                <a16:creationId xmlns:a16="http://schemas.microsoft.com/office/drawing/2014/main" id="{86B844DC-6574-0059-E372-48E6EF7BE225}"/>
              </a:ext>
            </a:extLst>
          </p:cNvPr>
          <p:cNvSpPr>
            <a:spLocks noChangeAspect="1" noChangeArrowheads="1"/>
          </p:cNvSpPr>
          <p:nvPr/>
        </p:nvSpPr>
        <p:spPr bwMode="auto">
          <a:xfrm>
            <a:off x="317500" y="-222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pic>
        <p:nvPicPr>
          <p:cNvPr id="4107" name="Picture 4">
            <a:extLst>
              <a:ext uri="{FF2B5EF4-FFF2-40B4-BE49-F238E27FC236}">
                <a16:creationId xmlns:a16="http://schemas.microsoft.com/office/drawing/2014/main" id="{0442157E-ADC3-9A4B-0812-C47965FAB1F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963" y="209550"/>
            <a:ext cx="9877425" cy="493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957E0B80-6761-50D1-6387-D1CFC37773D2}"/>
              </a:ext>
            </a:extLst>
          </p:cNvPr>
          <p:cNvPicPr>
            <a:picLocks noChangeAspect="1"/>
          </p:cNvPicPr>
          <p:nvPr/>
        </p:nvPicPr>
        <p:blipFill>
          <a:blip r:embed="rId4"/>
          <a:stretch>
            <a:fillRect/>
          </a:stretch>
        </p:blipFill>
        <p:spPr>
          <a:xfrm>
            <a:off x="9443448" y="3020846"/>
            <a:ext cx="6133102" cy="7659894"/>
          </a:xfrm>
          <a:prstGeom prst="rect">
            <a:avLst/>
          </a:prstGeom>
        </p:spPr>
      </p:pic>
      <p:pic>
        <p:nvPicPr>
          <p:cNvPr id="4" name="Picture 3" descr="A box of colored pencils&#10;&#10;Description automatically generated">
            <a:extLst>
              <a:ext uri="{FF2B5EF4-FFF2-40B4-BE49-F238E27FC236}">
                <a16:creationId xmlns:a16="http://schemas.microsoft.com/office/drawing/2014/main" id="{B8A966AE-60D9-F54B-A6C4-0EBFC047C0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300" y="27341830"/>
            <a:ext cx="5397500" cy="5397500"/>
          </a:xfrm>
          <a:prstGeom prst="rect">
            <a:avLst/>
          </a:prstGeom>
        </p:spPr>
      </p:pic>
      <p:pic>
        <p:nvPicPr>
          <p:cNvPr id="6" name="Picture 5" descr="A green and white sign&#10;&#10;Description automatically generated">
            <a:extLst>
              <a:ext uri="{FF2B5EF4-FFF2-40B4-BE49-F238E27FC236}">
                <a16:creationId xmlns:a16="http://schemas.microsoft.com/office/drawing/2014/main" id="{1502A918-F6B9-D904-2706-A6C4B6C68AC7}"/>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057378" y="27505968"/>
            <a:ext cx="7772400" cy="5181600"/>
          </a:xfrm>
          <a:prstGeom prst="rect">
            <a:avLst/>
          </a:prstGeom>
        </p:spPr>
      </p:pic>
      <p:sp>
        <p:nvSpPr>
          <p:cNvPr id="7" name="TextBox 6">
            <a:extLst>
              <a:ext uri="{FF2B5EF4-FFF2-40B4-BE49-F238E27FC236}">
                <a16:creationId xmlns:a16="http://schemas.microsoft.com/office/drawing/2014/main" id="{B597269D-1013-E31F-984E-02A39D2B3913}"/>
              </a:ext>
            </a:extLst>
          </p:cNvPr>
          <p:cNvSpPr txBox="1"/>
          <p:nvPr/>
        </p:nvSpPr>
        <p:spPr>
          <a:xfrm>
            <a:off x="7057378" y="32687568"/>
            <a:ext cx="7772400" cy="230832"/>
          </a:xfrm>
          <a:prstGeom prst="rect">
            <a:avLst/>
          </a:prstGeom>
          <a:noFill/>
        </p:spPr>
        <p:txBody>
          <a:bodyPr wrap="square" rtlCol="0">
            <a:spAutoFit/>
          </a:bodyPr>
          <a:lstStyle/>
          <a:p>
            <a:r>
              <a:rPr lang="en-US" sz="900">
                <a:hlinkClick r:id="rId7" tooltip="https://www.picserver.org/highway-signs2/r/responsibility.html"/>
              </a:rPr>
              <a:t>This Photo</a:t>
            </a:r>
            <a:r>
              <a:rPr lang="en-US" sz="900"/>
              <a:t> by Unknown Author is licensed under </a:t>
            </a:r>
            <a:r>
              <a:rPr lang="en-US" sz="900">
                <a:hlinkClick r:id="rId8" tooltip="https://creativecommons.org/licenses/by-sa/3.0/"/>
              </a:rPr>
              <a:t>CC BY-SA</a:t>
            </a:r>
            <a:endParaRPr lang="en-US" sz="900"/>
          </a:p>
        </p:txBody>
      </p:sp>
    </p:spTree>
  </p:cSld>
  <p:clrMapOvr>
    <a:masterClrMapping/>
  </p:clrMapOvr>
  <p:transition advTm="126892"/>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8992-CBE4-BF15-7EA6-BA7FEED71450}"/>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2D07B9F3-C987-8C46-9114-F8F9225745CF}"/>
              </a:ext>
            </a:extLst>
          </p:cNvPr>
          <p:cNvSpPr>
            <a:spLocks noGrp="1"/>
          </p:cNvSpPr>
          <p:nvPr>
            <p:ph type="body" sz="half" idx="1"/>
          </p:nvPr>
        </p:nvSpPr>
        <p:spPr/>
        <p:txBody>
          <a:bodyPr/>
          <a:lstStyle/>
          <a:p>
            <a:endParaRPr lang="en-US"/>
          </a:p>
        </p:txBody>
      </p:sp>
      <p:sp>
        <p:nvSpPr>
          <p:cNvPr id="4" name="Chart Placeholder 3">
            <a:extLst>
              <a:ext uri="{FF2B5EF4-FFF2-40B4-BE49-F238E27FC236}">
                <a16:creationId xmlns:a16="http://schemas.microsoft.com/office/drawing/2014/main" id="{FEF808C8-8C01-1D14-6769-56F6C4D61660}"/>
              </a:ext>
            </a:extLst>
          </p:cNvPr>
          <p:cNvSpPr>
            <a:spLocks noGrp="1"/>
          </p:cNvSpPr>
          <p:nvPr>
            <p:ph type="chart" sz="half" idx="2"/>
          </p:nvPr>
        </p:nvSpPr>
        <p:spPr/>
        <p:txBody>
          <a:bodyPr/>
          <a:lstStyle/>
          <a:p>
            <a:endParaRPr lang="en-US"/>
          </a:p>
        </p:txBody>
      </p:sp>
      <p:pic>
        <p:nvPicPr>
          <p:cNvPr id="14" name="Picture 13" descr="A close-up of a checklist&#10;&#10;Description automatically generated">
            <a:extLst>
              <a:ext uri="{FF2B5EF4-FFF2-40B4-BE49-F238E27FC236}">
                <a16:creationId xmlns:a16="http://schemas.microsoft.com/office/drawing/2014/main" id="{5D9CE7FF-D24B-C183-1B3F-462DEECD7C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935" y="1447800"/>
            <a:ext cx="19778133" cy="11125200"/>
          </a:xfrm>
          <a:prstGeom prst="rect">
            <a:avLst/>
          </a:prstGeom>
        </p:spPr>
      </p:pic>
      <p:pic>
        <p:nvPicPr>
          <p:cNvPr id="16" name="Picture 15" descr="A white paper with black text&#10;&#10;Description automatically generated">
            <a:extLst>
              <a:ext uri="{FF2B5EF4-FFF2-40B4-BE49-F238E27FC236}">
                <a16:creationId xmlns:a16="http://schemas.microsoft.com/office/drawing/2014/main" id="{1A5781EB-9B05-6AE7-A637-1D786FCE8E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27239" y="21907500"/>
            <a:ext cx="19642667" cy="11049000"/>
          </a:xfrm>
          <a:prstGeom prst="rect">
            <a:avLst/>
          </a:prstGeom>
        </p:spPr>
      </p:pic>
      <p:pic>
        <p:nvPicPr>
          <p:cNvPr id="18" name="Picture 17" descr="A close-up of a book&#10;&#10;Description automatically generated">
            <a:extLst>
              <a:ext uri="{FF2B5EF4-FFF2-40B4-BE49-F238E27FC236}">
                <a16:creationId xmlns:a16="http://schemas.microsoft.com/office/drawing/2014/main" id="{B9B1758C-021B-C22F-33A0-DB96656142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934" y="18051780"/>
            <a:ext cx="19778133" cy="11125200"/>
          </a:xfrm>
          <a:prstGeom prst="rect">
            <a:avLst/>
          </a:prstGeom>
        </p:spPr>
      </p:pic>
      <p:pic>
        <p:nvPicPr>
          <p:cNvPr id="20" name="Picture 19" descr="A book with a picture of a child and a stack of books&#10;&#10;Description automatically generated">
            <a:extLst>
              <a:ext uri="{FF2B5EF4-FFF2-40B4-BE49-F238E27FC236}">
                <a16:creationId xmlns:a16="http://schemas.microsoft.com/office/drawing/2014/main" id="{9940E68F-A912-0381-03F9-828CAC1D86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82172" y="8092440"/>
            <a:ext cx="21132800" cy="11887200"/>
          </a:xfrm>
          <a:prstGeom prst="rect">
            <a:avLst/>
          </a:prstGeom>
        </p:spPr>
      </p:pic>
    </p:spTree>
    <p:extLst>
      <p:ext uri="{BB962C8B-B14F-4D97-AF65-F5344CB8AC3E}">
        <p14:creationId xmlns:p14="http://schemas.microsoft.com/office/powerpoint/2010/main" val="2258454396"/>
      </p:ext>
    </p:extLst>
  </p:cSld>
  <p:clrMapOvr>
    <a:masterClrMapping/>
  </p:clrMapOvr>
  <mc:AlternateContent xmlns:mc="http://schemas.openxmlformats.org/markup-compatibility/2006" xmlns:p14="http://schemas.microsoft.com/office/powerpoint/2010/main">
    <mc:Choice Requires="p14">
      <p:transition spd="slow" p14:dur="2000" advTm="54085"/>
    </mc:Choice>
    <mc:Fallback xmlns="">
      <p:transition spd="slow" advTm="54085"/>
    </mc:Fallback>
  </mc:AlternateContent>
</p:sld>
</file>

<file path=ppt/theme/theme1.xml><?xml version="1.0" encoding="utf-8"?>
<a:theme xmlns:a="http://schemas.openxmlformats.org/drawingml/2006/main" name="Dropl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Droplet</Template>
  <TotalTime>6015</TotalTime>
  <Pages>1</Pages>
  <Words>556</Words>
  <Application>Microsoft Macintosh PowerPoint</Application>
  <PresentationFormat>Custom</PresentationFormat>
  <Paragraphs>64</Paragraphs>
  <Slides>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Times New Roman</vt:lpstr>
      <vt:lpstr>Tw Cen MT</vt:lpstr>
      <vt:lpstr>Droplet</vt:lpstr>
      <vt:lpstr>      RILEY MCGEE Monmouth University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Independent Play Behaviors Using Opportunities to Engage in Stereotypic Behavior as Reinforcement  Gregory P. Hanley, Brian A. Iwata, Rachel H. Thompson, &amp; Jana S. Lindberg University Of Florida</dc:title>
  <dc:creator>gh</dc:creator>
  <cp:lastModifiedBy>Riley McGee</cp:lastModifiedBy>
  <cp:revision>158</cp:revision>
  <cp:lastPrinted>2002-03-27T20:40:30Z</cp:lastPrinted>
  <dcterms:created xsi:type="dcterms:W3CDTF">1999-04-12T09:26:27Z</dcterms:created>
  <dcterms:modified xsi:type="dcterms:W3CDTF">2024-04-08T21:24:08Z</dcterms:modified>
</cp:coreProperties>
</file>