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296" autoAdjust="0"/>
  </p:normalViewPr>
  <p:slideViewPr>
    <p:cSldViewPr>
      <p:cViewPr varScale="1">
        <p:scale>
          <a:sx n="23" d="100"/>
          <a:sy n="23" d="100"/>
        </p:scale>
        <p:origin x="2920" y="304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78239E-C092-5374-2E3C-3B13EE760F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06EAB6-65EC-07C6-B80C-D1905AC033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9B6BFE7-5DF3-AA98-8D6D-FD8556CF2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CB4E4FC-4376-AF28-C411-2DE7B72BB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Watched them go through multiple chapters teacher mentioned state testing was coming up and she was a little nervous about the older chapters they learned</a:t>
            </a:r>
          </a:p>
          <a:p>
            <a:r>
              <a:rPr lang="en-US" altLang="en-US" dirty="0"/>
              <a:t>Perfect opportunity to help the students review before spring break</a:t>
            </a:r>
          </a:p>
          <a:p>
            <a:r>
              <a:rPr lang="en-US" altLang="en-US" dirty="0"/>
              <a:t>First lesson done by myself and very rewarding to watch students get the hang of it as the </a:t>
            </a:r>
            <a:r>
              <a:rPr lang="en-US" altLang="en-US" dirty="0" err="1"/>
              <a:t>kahoot</a:t>
            </a:r>
            <a:r>
              <a:rPr lang="en-US" altLang="en-US" dirty="0"/>
              <a:t> progressed and I provided them with some extra hints and supports along the way 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D3864-BF09-EF28-1C82-2934048C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4E31-00FC-CE4A-BB35-79CF2DE688C3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CA18-B79F-B81F-14F9-EC72FC8F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88D1-DBE3-4368-B412-DCEB921B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F8D7-72C1-A44A-9279-99688A904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74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0C1D-3C9C-B2B4-101E-18B7CB84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ECB0-8D0C-424B-9668-8C776E9ED35C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CB71-657A-52F9-6986-1019C67D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139-1239-C11C-06A6-A5EB4EB5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D5E3-A769-E449-9CB5-F24FD6508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3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C817-5CA3-1A9B-F4BD-F313BF49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E891-1FAD-9642-8B59-ED520F5E6E0E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B0DE-B80C-B653-6BA5-6D1787B8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3569-1A0A-4DFB-CC1D-A50D54BD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9CD4C-01DB-2F49-950E-685D75D4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43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934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BA397-8E7A-707D-5428-667D160C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4A5E-77FB-A243-AA0C-A1E1FD2F1C94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49864-A68A-3A67-0BFE-B241FC3D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7170-48FB-AB4F-95FE-CEDE3322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B7709-0397-FD4F-BF7B-82130D3A7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92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8CD21-7EC0-447C-5309-A2BD9576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893F-265D-554F-8C09-4D9075B5A72A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2576-68B5-C303-3D4E-7A2A4C41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DFC12-3FDA-C9DF-E32B-96A3317D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96255-3348-044E-8443-C53354182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D4F282-DA2B-9DC3-6FDB-342C6C71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BAE4-2A3E-4B4C-A691-11AD6A5C49F1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703D0A-8246-6BB6-C35F-288DF4F8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DECD73-3179-86AA-FCA0-2DAF1DC9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8D4A-DCC5-5E4F-A413-8ADA14E97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4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405876-9270-4F5D-8317-A13729C9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B2E8-794E-FA46-AFBC-E420193AD4AD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54D91B-8372-530B-C76A-199BA56F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E41208-3CB7-9FB8-8FB6-A2DB1D51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77954-2D60-0B40-9562-892A29C36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22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9019E4-CF35-4171-DDC4-B3BC58FF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EE04-0389-8D46-81A9-C767FB9852AB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392D8D-BCDE-751A-B148-BFBCA90E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6C659C-F4EF-1CFE-E1E3-E49A5318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94BE5-A13E-7747-86DA-8414CD04D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2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25F8BC-3461-9287-4D53-A6C594EF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2962-B035-2949-9DBA-C88B98E4D600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E25166-A2BB-3B5D-C3B5-0C10E5E9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B21A72-DE03-C118-6A8C-6DD1B4E6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A8BF8-DC2E-1146-9BDF-F5607DA7B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17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F346FA-6EC7-26F8-BA84-014B5FC4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D284-70F3-474A-BAC6-C713EB7EB877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BF342-9783-A940-AADE-B7EB82FE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D3A04D-5193-A339-DB1B-60487281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DED23-F474-5B47-BF5E-E4FFE4EAF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28D0B9-20B5-48E1-B89A-AC15A526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0EC-0B40-E74A-97BE-09F253A73CBB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CB3AB6-67EE-9F3E-16C6-85FE1A80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859EC6-61F3-27DC-01E2-84F19B8F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F1258-6A78-ED44-9AFE-C10A4960A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65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ABF2C9-AA40-99C8-39C7-AA401B7FAE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09DE26-CC42-B848-58AF-07BEBD08BF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04264-11D4-C30A-BFA3-3CF6604C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01161A8E-F7D9-9A4E-8C9F-9CD7E4A9EE80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F5FF4-2914-A06C-BBCD-002EF3FE4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781CE-FDF8-0461-CB99-AF0BC88FA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20A5E6AE-663C-7A4F-8F1D-4449883BB9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DD2FB9-BA54-2C9D-930A-6045E635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DA7E6BD-9AEB-D8BA-935C-45CC3E905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971800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5600" b="1" i="1" dirty="0">
                <a:latin typeface="Arial" charset="0"/>
              </a:rPr>
              <a:t>Kasey Sles</a:t>
            </a:r>
            <a:br>
              <a:rPr lang="en-US" sz="4400" i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1F824E7-90ED-A669-7C97-70BFD00F37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14300" y="4834820"/>
            <a:ext cx="14325600" cy="27660600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Long Branch NJ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33,210 people (population review 2024)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 median household income is $98,215 and the poverty rate is 19% (population review 2024)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83% of the population are citizens (population review 2024)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64% of the population is white, 13% African American, 10% two or more races, 8% other, 2% Asian and 0.73% native American. (population review 2024)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Long Branch Middle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1,028 students (niche 2024)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10 to 1 (niche 2024)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576 male students and 532 female students (niche 2024)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58% of students are Hispanic/Latino, 24% are white, 13% Black or African American, 3% two or more races and 0.5% Asian (niche 2024)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iReady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Big Ideas, Kahoot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Tables consisting of 4-5 students per table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Chromebooks and smartboard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1571508-5587-6864-2758-48F6AC74C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187DBA23-3C36-3077-AF0F-E0D9A914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9467" y="-79375"/>
            <a:ext cx="10439400" cy="19371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Students</a:t>
            </a:r>
            <a:endParaRPr lang="en-US" sz="5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females, 6 males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students with disabilities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disabilities are autism, health impaired, communication impaired, and learning disabilities involving reading fluency and math calculation </a:t>
            </a:r>
          </a:p>
          <a:p>
            <a:pPr indent="-456985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EDS 330 (foundations of special education) in a 7</a:t>
            </a:r>
            <a:r>
              <a:rPr lang="en-US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grade math class placement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For the project I created a math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kahoot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game that included previous material that they learned to prep them for state testing</a:t>
            </a: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At the field site I acted as a role model and was able to give the students clarification and insight on what they were learning</a:t>
            </a: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806DC482-7C4E-5B32-D9B9-73CF23A3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77444"/>
            <a:ext cx="336804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i="1" dirty="0">
                <a:solidFill>
                  <a:srgbClr val="210BC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Math Kahoot</a:t>
            </a:r>
            <a:endParaRPr lang="en-US" altLang="en-US" sz="7300" b="1" dirty="0">
              <a:solidFill>
                <a:srgbClr val="210BC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2E0BABE1-1DB7-F6CD-6DCE-B1080431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8035" y="18402913"/>
            <a:ext cx="26289000" cy="1311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 dirty="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My experience broadened my knowledge about teaching students with disabilities and how to support them and their individual needs.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Between observing the class, this project and learning the course content I’ve realized that equity over equality is most import in special education; it’s not about giving everyone the same education it’s about giving everyone access to the same opportunities. </a:t>
            </a: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Not only did I act as a role model in my service learning, but I also made an impact through this project by making math fun and helping them review for their state testing</a:t>
            </a:r>
          </a:p>
          <a:p>
            <a:pPr indent="-457200"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Goals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 plan on continuing to grow through my future service learning by pushing myself out of my comfort zone in the classroom and becoming more involved in students’ education.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D60D3958-88BB-D75F-11E7-53A78264C0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7301EEE1-D843-EFD9-F62B-599F9C4FE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4920F074-C1B9-E4A8-2505-F2B356912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9550"/>
            <a:ext cx="98774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omputer monitor on a desk&#10;&#10;Description automatically generated">
            <a:extLst>
              <a:ext uri="{FF2B5EF4-FFF2-40B4-BE49-F238E27FC236}">
                <a16:creationId xmlns:a16="http://schemas.microsoft.com/office/drawing/2014/main" id="{8853B5CE-6A6D-3BC6-67F0-2ECA849F6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43076" y="5651387"/>
            <a:ext cx="7702726" cy="6734579"/>
          </a:xfrm>
          <a:prstGeom prst="rect">
            <a:avLst/>
          </a:prstGeom>
        </p:spPr>
      </p:pic>
      <p:pic>
        <p:nvPicPr>
          <p:cNvPr id="5" name="Picture 4" descr="A computer on a desk&#10;&#10;Description automatically generated">
            <a:extLst>
              <a:ext uri="{FF2B5EF4-FFF2-40B4-BE49-F238E27FC236}">
                <a16:creationId xmlns:a16="http://schemas.microsoft.com/office/drawing/2014/main" id="{EE36833B-9E0E-F276-698E-E0685FE4E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01412" y="5466034"/>
            <a:ext cx="7765839" cy="7045204"/>
          </a:xfrm>
          <a:prstGeom prst="rect">
            <a:avLst/>
          </a:prstGeom>
        </p:spPr>
      </p:pic>
      <p:pic>
        <p:nvPicPr>
          <p:cNvPr id="4110" name="Picture 14" descr="Long Branch Public Schools">
            <a:extLst>
              <a:ext uri="{FF2B5EF4-FFF2-40B4-BE49-F238E27FC236}">
                <a16:creationId xmlns:a16="http://schemas.microsoft.com/office/drawing/2014/main" id="{A892C2FC-322A-0F47-9651-597ADBB2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200" y="12850990"/>
            <a:ext cx="592455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271831-0F67-165B-7F76-0A94742994B5}"/>
              </a:ext>
            </a:extLst>
          </p:cNvPr>
          <p:cNvSpPr/>
          <p:nvPr/>
        </p:nvSpPr>
        <p:spPr>
          <a:xfrm>
            <a:off x="16431029" y="7903408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FB5E4-9F7B-121A-9E19-13045EC8F8D5}"/>
              </a:ext>
            </a:extLst>
          </p:cNvPr>
          <p:cNvSpPr/>
          <p:nvPr/>
        </p:nvSpPr>
        <p:spPr>
          <a:xfrm>
            <a:off x="15848073" y="7899860"/>
            <a:ext cx="471690" cy="221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DCFB-88EC-60B4-CEC9-237717F3B281}"/>
              </a:ext>
            </a:extLst>
          </p:cNvPr>
          <p:cNvSpPr/>
          <p:nvPr/>
        </p:nvSpPr>
        <p:spPr>
          <a:xfrm>
            <a:off x="17856200" y="8132008"/>
            <a:ext cx="584200" cy="17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udio Recording Apr 7, 2024 at 7:16:02 PM">
            <a:hlinkClick r:id="" action="ppaction://media"/>
            <a:extLst>
              <a:ext uri="{FF2B5EF4-FFF2-40B4-BE49-F238E27FC236}">
                <a16:creationId xmlns:a16="http://schemas.microsoft.com/office/drawing/2014/main" id="{9FAA7789-7E00-07A6-1452-0F2B37B4F7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710400" y="1605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12011</TotalTime>
  <Pages>1</Pages>
  <Words>491</Words>
  <Application>Microsoft Macintosh PowerPoint</Application>
  <PresentationFormat>Custom</PresentationFormat>
  <Paragraphs>54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      Kasey Sles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Kasey L. Sles</cp:lastModifiedBy>
  <cp:revision>166</cp:revision>
  <cp:lastPrinted>2002-03-27T20:40:30Z</cp:lastPrinted>
  <dcterms:created xsi:type="dcterms:W3CDTF">1999-04-12T09:26:27Z</dcterms:created>
  <dcterms:modified xsi:type="dcterms:W3CDTF">2024-04-08T21:32:42Z</dcterms:modified>
</cp:coreProperties>
</file>