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36576000" cy="29260800"/>
  <p:notesSz cx="6888163" cy="10020300"/>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390525" indent="66675"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782638" indent="131763"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174750" indent="19685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566863" indent="261938"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7749">
          <p15:clr>
            <a:srgbClr val="A4A3A4"/>
          </p15:clr>
        </p15:guide>
        <p15:guide id="2" orient="horz" pos="5006">
          <p15:clr>
            <a:srgbClr val="A4A3A4"/>
          </p15:clr>
        </p15:guide>
        <p15:guide id="3" orient="horz" pos="3140">
          <p15:clr>
            <a:srgbClr val="A4A3A4"/>
          </p15:clr>
        </p15:guide>
        <p15:guide id="4" orient="horz" pos="5552">
          <p15:clr>
            <a:srgbClr val="A4A3A4"/>
          </p15:clr>
        </p15:guide>
        <p15:guide id="5" pos="600">
          <p15:clr>
            <a:srgbClr val="A4A3A4"/>
          </p15:clr>
        </p15:guide>
        <p15:guide id="6" pos="5760">
          <p15:clr>
            <a:srgbClr val="A4A3A4"/>
          </p15:clr>
        </p15:guide>
        <p15:guide id="7" pos="6160">
          <p15:clr>
            <a:srgbClr val="A4A3A4"/>
          </p15:clr>
        </p15:guide>
        <p15:guide id="8" pos="11320">
          <p15:clr>
            <a:srgbClr val="A4A3A4"/>
          </p15:clr>
        </p15:guide>
        <p15:guide id="9" pos="11720">
          <p15:clr>
            <a:srgbClr val="A4A3A4"/>
          </p15:clr>
        </p15:guide>
        <p15:guide id="10" pos="16880">
          <p15:clr>
            <a:srgbClr val="A4A3A4"/>
          </p15:clr>
        </p15:guide>
        <p15:guide id="11" pos="17280">
          <p15:clr>
            <a:srgbClr val="A4A3A4"/>
          </p15:clr>
        </p15:guide>
        <p15:guide id="12" pos="224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5631" autoAdjust="0"/>
  </p:normalViewPr>
  <p:slideViewPr>
    <p:cSldViewPr>
      <p:cViewPr>
        <p:scale>
          <a:sx n="72" d="100"/>
          <a:sy n="72" d="100"/>
        </p:scale>
        <p:origin x="-3712" y="-8072"/>
      </p:cViewPr>
      <p:guideLst>
        <p:guide orient="horz" pos="17749"/>
        <p:guide orient="horz" pos="5006"/>
        <p:guide orient="horz" pos="3140"/>
        <p:guide orient="horz" pos="5552"/>
        <p:guide pos="600"/>
        <p:guide pos="5760"/>
        <p:guide pos="6160"/>
        <p:guide pos="11320"/>
        <p:guide pos="11720"/>
        <p:guide pos="16880"/>
        <p:guide pos="17280"/>
        <p:guide pos="224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2D7752-F038-1EF6-BEBB-70C7816B281D}"/>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p>
        </p:txBody>
      </p:sp>
      <p:sp>
        <p:nvSpPr>
          <p:cNvPr id="4099" name="Rectangle 3">
            <a:extLst>
              <a:ext uri="{FF2B5EF4-FFF2-40B4-BE49-F238E27FC236}">
                <a16:creationId xmlns:a16="http://schemas.microsoft.com/office/drawing/2014/main" id="{67578D36-90C2-068A-78DA-D6A29874D554}"/>
              </a:ext>
            </a:extLst>
          </p:cNvPr>
          <p:cNvSpPr>
            <a:spLocks noGrp="1" noChangeArrowheads="1"/>
          </p:cNvSpPr>
          <p:nvPr>
            <p:ph type="dt" sz="quarter"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p>
        </p:txBody>
      </p:sp>
      <p:sp>
        <p:nvSpPr>
          <p:cNvPr id="4100" name="Rectangle 4">
            <a:extLst>
              <a:ext uri="{FF2B5EF4-FFF2-40B4-BE49-F238E27FC236}">
                <a16:creationId xmlns:a16="http://schemas.microsoft.com/office/drawing/2014/main" id="{DE35789A-EFEC-61C2-7E0E-74CA77F0F3AB}"/>
              </a:ext>
            </a:extLst>
          </p:cNvPr>
          <p:cNvSpPr>
            <a:spLocks noGrp="1" noChangeArrowheads="1"/>
          </p:cNvSpPr>
          <p:nvPr>
            <p:ph type="ftr" sz="quarter" idx="2"/>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p>
        </p:txBody>
      </p:sp>
      <p:sp>
        <p:nvSpPr>
          <p:cNvPr id="4101" name="Rectangle 5">
            <a:extLst>
              <a:ext uri="{FF2B5EF4-FFF2-40B4-BE49-F238E27FC236}">
                <a16:creationId xmlns:a16="http://schemas.microsoft.com/office/drawing/2014/main" id="{2AF96EAF-20A7-10EF-1DD5-D65DAB915081}"/>
              </a:ext>
            </a:extLst>
          </p:cNvPr>
          <p:cNvSpPr>
            <a:spLocks noGrp="1" noChangeArrowheads="1"/>
          </p:cNvSpPr>
          <p:nvPr>
            <p:ph type="sldNum" sz="quarter" idx="3"/>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fld id="{C6C8CBFB-F14D-4B44-9162-123013C4FCE0}" type="slidenum">
              <a:rPr lang="en-AU" altLang="en-US"/>
              <a:pPr/>
              <a:t>‹#›</a:t>
            </a:fld>
            <a:endParaRPr lang="en-AU"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75359EC-5088-1EB7-EC8B-F97ED7521AB6}"/>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p>
        </p:txBody>
      </p:sp>
      <p:sp>
        <p:nvSpPr>
          <p:cNvPr id="3075" name="Rectangle 3">
            <a:extLst>
              <a:ext uri="{FF2B5EF4-FFF2-40B4-BE49-F238E27FC236}">
                <a16:creationId xmlns:a16="http://schemas.microsoft.com/office/drawing/2014/main" id="{BA980424-5D26-0CA4-5CDB-69EE26E34DE2}"/>
              </a:ext>
            </a:extLst>
          </p:cNvPr>
          <p:cNvSpPr>
            <a:spLocks noGrp="1" noChangeArrowheads="1"/>
          </p:cNvSpPr>
          <p:nvPr>
            <p:ph type="dt"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p>
        </p:txBody>
      </p:sp>
      <p:sp>
        <p:nvSpPr>
          <p:cNvPr id="2052" name="Rectangle 4">
            <a:extLst>
              <a:ext uri="{FF2B5EF4-FFF2-40B4-BE49-F238E27FC236}">
                <a16:creationId xmlns:a16="http://schemas.microsoft.com/office/drawing/2014/main" id="{D3887A51-3F18-6BAE-A5D5-A3223D219582}"/>
              </a:ext>
            </a:extLst>
          </p:cNvPr>
          <p:cNvSpPr>
            <a:spLocks noGrp="1" noRot="1" noChangeAspect="1" noChangeArrowheads="1" noTextEdit="1"/>
          </p:cNvSpPr>
          <p:nvPr>
            <p:ph type="sldImg" idx="2"/>
          </p:nvPr>
        </p:nvSpPr>
        <p:spPr bwMode="auto">
          <a:xfrm>
            <a:off x="1079500" y="749300"/>
            <a:ext cx="468630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ADAF781D-383C-2244-9598-7ABE1C9E07D6}"/>
              </a:ext>
            </a:extLst>
          </p:cNvPr>
          <p:cNvSpPr>
            <a:spLocks noGrp="1" noChangeArrowheads="1"/>
          </p:cNvSpPr>
          <p:nvPr>
            <p:ph type="body" sz="quarter" idx="3"/>
          </p:nvPr>
        </p:nvSpPr>
        <p:spPr bwMode="auto">
          <a:xfrm>
            <a:off x="892175" y="4797425"/>
            <a:ext cx="5056188" cy="4497388"/>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a:extLst>
              <a:ext uri="{FF2B5EF4-FFF2-40B4-BE49-F238E27FC236}">
                <a16:creationId xmlns:a16="http://schemas.microsoft.com/office/drawing/2014/main" id="{4643C1BF-8F32-0B89-802F-0DC038A8DA2B}"/>
              </a:ext>
            </a:extLst>
          </p:cNvPr>
          <p:cNvSpPr>
            <a:spLocks noGrp="1" noChangeArrowheads="1"/>
          </p:cNvSpPr>
          <p:nvPr>
            <p:ph type="ftr" sz="quarter" idx="4"/>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p>
        </p:txBody>
      </p:sp>
      <p:sp>
        <p:nvSpPr>
          <p:cNvPr id="3079" name="Rectangle 7">
            <a:extLst>
              <a:ext uri="{FF2B5EF4-FFF2-40B4-BE49-F238E27FC236}">
                <a16:creationId xmlns:a16="http://schemas.microsoft.com/office/drawing/2014/main" id="{43E057AD-03B0-DEB8-E957-7E323B1E254B}"/>
              </a:ext>
            </a:extLst>
          </p:cNvPr>
          <p:cNvSpPr>
            <a:spLocks noGrp="1" noChangeArrowheads="1"/>
          </p:cNvSpPr>
          <p:nvPr>
            <p:ph type="sldNum" sz="quarter" idx="5"/>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fld id="{3E07E148-90AB-464E-B20D-B63D95CE9265}"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90525"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82638"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7475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66863"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92CEF9BD-B3F9-E556-1161-12E0225C845C}"/>
              </a:ext>
            </a:extLst>
          </p:cNvPr>
          <p:cNvSpPr>
            <a:spLocks noGrp="1" noRot="1" noChangeAspect="1" noTextEdit="1"/>
          </p:cNvSpPr>
          <p:nvPr>
            <p:ph type="sldImg"/>
          </p:nvPr>
        </p:nvSpPr>
        <p:spPr>
          <a:ln/>
        </p:spPr>
      </p:sp>
      <p:sp>
        <p:nvSpPr>
          <p:cNvPr id="5123" name="Notes Placeholder 2">
            <a:extLst>
              <a:ext uri="{FF2B5EF4-FFF2-40B4-BE49-F238E27FC236}">
                <a16:creationId xmlns:a16="http://schemas.microsoft.com/office/drawing/2014/main" id="{9F53F0EC-090C-19D8-A344-5C72E766982F}"/>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sz="1029" dirty="0"/>
          </a:p>
        </p:txBody>
      </p:sp>
      <p:sp>
        <p:nvSpPr>
          <p:cNvPr id="5124" name="Slide Number Placeholder 3">
            <a:extLst>
              <a:ext uri="{FF2B5EF4-FFF2-40B4-BE49-F238E27FC236}">
                <a16:creationId xmlns:a16="http://schemas.microsoft.com/office/drawing/2014/main" id="{A63FC28C-04DA-AAE1-9D6B-FB4F4C68C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2000">
                <a:solidFill>
                  <a:schemeClr val="tx1"/>
                </a:solidFill>
                <a:latin typeface="Times New Roman" panose="02020603050405020304" pitchFamily="18" charset="0"/>
              </a:defRPr>
            </a:lvl1pPr>
            <a:lvl2pPr marL="742950" indent="-285750" defTabSz="896938">
              <a:defRPr sz="2000">
                <a:solidFill>
                  <a:schemeClr val="tx1"/>
                </a:solidFill>
                <a:latin typeface="Times New Roman" panose="02020603050405020304" pitchFamily="18" charset="0"/>
              </a:defRPr>
            </a:lvl2pPr>
            <a:lvl3pPr marL="1143000" indent="-228600" defTabSz="896938">
              <a:defRPr sz="2000">
                <a:solidFill>
                  <a:schemeClr val="tx1"/>
                </a:solidFill>
                <a:latin typeface="Times New Roman" panose="02020603050405020304" pitchFamily="18" charset="0"/>
              </a:defRPr>
            </a:lvl3pPr>
            <a:lvl4pPr marL="1600200" indent="-228600" defTabSz="896938">
              <a:defRPr sz="2000">
                <a:solidFill>
                  <a:schemeClr val="tx1"/>
                </a:solidFill>
                <a:latin typeface="Times New Roman" panose="02020603050405020304" pitchFamily="18" charset="0"/>
              </a:defRPr>
            </a:lvl4pPr>
            <a:lvl5pPr marL="2057400" indent="-228600" defTabSz="896938">
              <a:defRPr sz="2000">
                <a:solidFill>
                  <a:schemeClr val="tx1"/>
                </a:solidFill>
                <a:latin typeface="Times New Roman" panose="02020603050405020304" pitchFamily="18" charset="0"/>
              </a:defRPr>
            </a:lvl5pPr>
            <a:lvl6pPr marL="2514600" indent="-228600" defTabSz="8969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8969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8969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896938" eaLnBrk="0" fontAlgn="base" hangingPunct="0">
              <a:spcBef>
                <a:spcPct val="0"/>
              </a:spcBef>
              <a:spcAft>
                <a:spcPct val="0"/>
              </a:spcAft>
              <a:defRPr sz="2000">
                <a:solidFill>
                  <a:schemeClr val="tx1"/>
                </a:solidFill>
                <a:latin typeface="Times New Roman" panose="02020603050405020304" pitchFamily="18" charset="0"/>
              </a:defRPr>
            </a:lvl9pPr>
          </a:lstStyle>
          <a:p>
            <a:fld id="{A9293696-BE67-C146-A07F-B5DE5C815289}" type="slidenum">
              <a:rPr lang="en-AU" altLang="en-US" sz="1200"/>
              <a:pPr/>
              <a:t>1</a:t>
            </a:fld>
            <a:endParaRPr lang="en-AU"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729" y="9089815"/>
            <a:ext cx="31088542" cy="6272106"/>
          </a:xfrm>
        </p:spPr>
        <p:txBody>
          <a:bodyPr/>
          <a:lstStyle/>
          <a:p>
            <a:r>
              <a:rPr lang="en-US"/>
              <a:t>Click to edit Master title style</a:t>
            </a:r>
          </a:p>
        </p:txBody>
      </p:sp>
      <p:sp>
        <p:nvSpPr>
          <p:cNvPr id="3" name="Subtitle 2"/>
          <p:cNvSpPr>
            <a:spLocks noGrp="1"/>
          </p:cNvSpPr>
          <p:nvPr>
            <p:ph type="subTitle" idx="1"/>
          </p:nvPr>
        </p:nvSpPr>
        <p:spPr>
          <a:xfrm>
            <a:off x="5486136" y="16581120"/>
            <a:ext cx="25603729" cy="747776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8F6CAD3-6E33-0541-0601-EC27DD30EF4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0F399D3-8502-F51F-8C89-DD647CD7D4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70A3CC7-E5EA-72E3-9F77-96223CB00BAD}"/>
              </a:ext>
            </a:extLst>
          </p:cNvPr>
          <p:cNvSpPr>
            <a:spLocks noGrp="1" noChangeArrowheads="1"/>
          </p:cNvSpPr>
          <p:nvPr>
            <p:ph type="sldNum" sz="quarter" idx="12"/>
          </p:nvPr>
        </p:nvSpPr>
        <p:spPr>
          <a:ln/>
        </p:spPr>
        <p:txBody>
          <a:bodyPr/>
          <a:lstStyle>
            <a:lvl1pPr>
              <a:defRPr/>
            </a:lvl1pPr>
          </a:lstStyle>
          <a:p>
            <a:fld id="{44D3B3B9-8D40-7741-8ED1-8EC39DC5A056}" type="slidenum">
              <a:rPr lang="en-US" altLang="en-US"/>
              <a:pPr/>
              <a:t>‹#›</a:t>
            </a:fld>
            <a:endParaRPr lang="en-US" altLang="en-US"/>
          </a:p>
        </p:txBody>
      </p:sp>
    </p:spTree>
    <p:extLst>
      <p:ext uri="{BB962C8B-B14F-4D97-AF65-F5344CB8AC3E}">
        <p14:creationId xmlns:p14="http://schemas.microsoft.com/office/powerpoint/2010/main" val="263319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C82613-921D-7E55-4FE8-E53C9C391EE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3F01958-BAB3-539F-556B-9EB4C44AAD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B6D93C5-9DF8-655E-BAE4-F1F410D8914F}"/>
              </a:ext>
            </a:extLst>
          </p:cNvPr>
          <p:cNvSpPr>
            <a:spLocks noGrp="1" noChangeArrowheads="1"/>
          </p:cNvSpPr>
          <p:nvPr>
            <p:ph type="sldNum" sz="quarter" idx="12"/>
          </p:nvPr>
        </p:nvSpPr>
        <p:spPr>
          <a:ln/>
        </p:spPr>
        <p:txBody>
          <a:bodyPr/>
          <a:lstStyle>
            <a:lvl1pPr>
              <a:defRPr/>
            </a:lvl1pPr>
          </a:lstStyle>
          <a:p>
            <a:fld id="{236BDB40-A67E-3A43-8CF6-B1CEF14BA868}" type="slidenum">
              <a:rPr lang="en-US" altLang="en-US"/>
              <a:pPr/>
              <a:t>‹#›</a:t>
            </a:fld>
            <a:endParaRPr lang="en-US" altLang="en-US"/>
          </a:p>
        </p:txBody>
      </p:sp>
    </p:spTree>
    <p:extLst>
      <p:ext uri="{BB962C8B-B14F-4D97-AF65-F5344CB8AC3E}">
        <p14:creationId xmlns:p14="http://schemas.microsoft.com/office/powerpoint/2010/main" val="1740775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0136" y="2600960"/>
            <a:ext cx="7772135" cy="234086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3729" y="2600960"/>
            <a:ext cx="23189407" cy="234086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3B5548-62E4-0AE1-57E4-66C392D1E13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D54B26E-929B-9A23-31D3-6FC996534C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4CECAA0-DC58-E042-A73E-8574F615623F}"/>
              </a:ext>
            </a:extLst>
          </p:cNvPr>
          <p:cNvSpPr>
            <a:spLocks noGrp="1" noChangeArrowheads="1"/>
          </p:cNvSpPr>
          <p:nvPr>
            <p:ph type="sldNum" sz="quarter" idx="12"/>
          </p:nvPr>
        </p:nvSpPr>
        <p:spPr>
          <a:ln/>
        </p:spPr>
        <p:txBody>
          <a:bodyPr/>
          <a:lstStyle>
            <a:lvl1pPr>
              <a:defRPr/>
            </a:lvl1pPr>
          </a:lstStyle>
          <a:p>
            <a:fld id="{F13ED65B-329D-6F4D-ABF5-5275CFCBA500}" type="slidenum">
              <a:rPr lang="en-US" altLang="en-US"/>
              <a:pPr/>
              <a:t>‹#›</a:t>
            </a:fld>
            <a:endParaRPr lang="en-US" altLang="en-US"/>
          </a:p>
        </p:txBody>
      </p:sp>
    </p:spTree>
    <p:extLst>
      <p:ext uri="{BB962C8B-B14F-4D97-AF65-F5344CB8AC3E}">
        <p14:creationId xmlns:p14="http://schemas.microsoft.com/office/powerpoint/2010/main" val="591855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1842FA9-F3D1-E82F-CFBD-5DEE852ADDF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880C999-39EB-17E8-7CA2-1B297018CC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A72507B-27AC-B8C0-969B-B381E78B5A56}"/>
              </a:ext>
            </a:extLst>
          </p:cNvPr>
          <p:cNvSpPr>
            <a:spLocks noGrp="1" noChangeArrowheads="1"/>
          </p:cNvSpPr>
          <p:nvPr>
            <p:ph type="sldNum" sz="quarter" idx="12"/>
          </p:nvPr>
        </p:nvSpPr>
        <p:spPr>
          <a:ln/>
        </p:spPr>
        <p:txBody>
          <a:bodyPr/>
          <a:lstStyle>
            <a:lvl1pPr>
              <a:defRPr/>
            </a:lvl1pPr>
          </a:lstStyle>
          <a:p>
            <a:fld id="{170C2552-2742-3941-8BEF-0F3333ADAAF9}" type="slidenum">
              <a:rPr lang="en-US" altLang="en-US"/>
              <a:pPr/>
              <a:t>‹#›</a:t>
            </a:fld>
            <a:endParaRPr lang="en-US" altLang="en-US"/>
          </a:p>
        </p:txBody>
      </p:sp>
    </p:spTree>
    <p:extLst>
      <p:ext uri="{BB962C8B-B14F-4D97-AF65-F5344CB8AC3E}">
        <p14:creationId xmlns:p14="http://schemas.microsoft.com/office/powerpoint/2010/main" val="367004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8802774"/>
            <a:ext cx="31089865" cy="5811521"/>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889250" y="12402727"/>
            <a:ext cx="31089865" cy="640004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57850C5-4E66-8E8D-E8C5-2D1681CA664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BF0412-9471-EB37-0F53-4AE8DFAEF5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2E5804-B547-615A-5410-98B1C692461F}"/>
              </a:ext>
            </a:extLst>
          </p:cNvPr>
          <p:cNvSpPr>
            <a:spLocks noGrp="1" noChangeArrowheads="1"/>
          </p:cNvSpPr>
          <p:nvPr>
            <p:ph type="sldNum" sz="quarter" idx="12"/>
          </p:nvPr>
        </p:nvSpPr>
        <p:spPr>
          <a:ln/>
        </p:spPr>
        <p:txBody>
          <a:bodyPr/>
          <a:lstStyle>
            <a:lvl1pPr>
              <a:defRPr/>
            </a:lvl1pPr>
          </a:lstStyle>
          <a:p>
            <a:fld id="{A2FC89FE-8C68-6144-B026-27163B73ED8B}" type="slidenum">
              <a:rPr lang="en-US" altLang="en-US"/>
              <a:pPr/>
              <a:t>‹#›</a:t>
            </a:fld>
            <a:endParaRPr lang="en-US" altLang="en-US"/>
          </a:p>
        </p:txBody>
      </p:sp>
    </p:spTree>
    <p:extLst>
      <p:ext uri="{BB962C8B-B14F-4D97-AF65-F5344CB8AC3E}">
        <p14:creationId xmlns:p14="http://schemas.microsoft.com/office/powerpoint/2010/main" val="3886263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3730" y="8453120"/>
            <a:ext cx="15480771" cy="17556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51501" y="8453120"/>
            <a:ext cx="15480771" cy="17556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CE33E07-401C-2E02-953F-72D50B570E3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8C5F930-651F-21E7-79D7-D772F38C25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61D8221-D872-C3E3-92B3-9C2F8C1AA52A}"/>
              </a:ext>
            </a:extLst>
          </p:cNvPr>
          <p:cNvSpPr>
            <a:spLocks noGrp="1" noChangeArrowheads="1"/>
          </p:cNvSpPr>
          <p:nvPr>
            <p:ph type="sldNum" sz="quarter" idx="12"/>
          </p:nvPr>
        </p:nvSpPr>
        <p:spPr>
          <a:ln/>
        </p:spPr>
        <p:txBody>
          <a:bodyPr/>
          <a:lstStyle>
            <a:lvl1pPr>
              <a:defRPr/>
            </a:lvl1pPr>
          </a:lstStyle>
          <a:p>
            <a:fld id="{DFC0EE11-3D0A-C44D-AABC-8FC63A3B07FE}" type="slidenum">
              <a:rPr lang="en-US" altLang="en-US"/>
              <a:pPr/>
              <a:t>‹#›</a:t>
            </a:fld>
            <a:endParaRPr lang="en-US" altLang="en-US"/>
          </a:p>
        </p:txBody>
      </p:sp>
    </p:spTree>
    <p:extLst>
      <p:ext uri="{BB962C8B-B14F-4D97-AF65-F5344CB8AC3E}">
        <p14:creationId xmlns:p14="http://schemas.microsoft.com/office/powerpoint/2010/main" val="139519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72540"/>
            <a:ext cx="32919458"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271" y="6550566"/>
            <a:ext cx="16160750" cy="27289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28271" y="9279467"/>
            <a:ext cx="16160750" cy="168595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366" y="6550566"/>
            <a:ext cx="16167364" cy="27289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80366" y="9279467"/>
            <a:ext cx="16167364" cy="168595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FE9011A-E318-6E3B-06F5-448BB1DFEB9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CE49C63-7552-7342-8644-A8FE89A279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A5DF207-B677-01ED-030C-4C618E16EF63}"/>
              </a:ext>
            </a:extLst>
          </p:cNvPr>
          <p:cNvSpPr>
            <a:spLocks noGrp="1" noChangeArrowheads="1"/>
          </p:cNvSpPr>
          <p:nvPr>
            <p:ph type="sldNum" sz="quarter" idx="12"/>
          </p:nvPr>
        </p:nvSpPr>
        <p:spPr>
          <a:ln/>
        </p:spPr>
        <p:txBody>
          <a:bodyPr/>
          <a:lstStyle>
            <a:lvl1pPr>
              <a:defRPr/>
            </a:lvl1pPr>
          </a:lstStyle>
          <a:p>
            <a:fld id="{4BDB681F-210C-FE49-BDA4-25EBFBD4B506}" type="slidenum">
              <a:rPr lang="en-US" altLang="en-US"/>
              <a:pPr/>
              <a:t>‹#›</a:t>
            </a:fld>
            <a:endParaRPr lang="en-US" altLang="en-US"/>
          </a:p>
        </p:txBody>
      </p:sp>
    </p:spTree>
    <p:extLst>
      <p:ext uri="{BB962C8B-B14F-4D97-AF65-F5344CB8AC3E}">
        <p14:creationId xmlns:p14="http://schemas.microsoft.com/office/powerpoint/2010/main" val="75431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B2E9BF7-BDC1-1646-1290-6B0E2066D76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9BB24B1-C5B8-64B9-C223-73690A23D6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47B4ED0-8F68-C87F-91CD-A74FDF7A3F98}"/>
              </a:ext>
            </a:extLst>
          </p:cNvPr>
          <p:cNvSpPr>
            <a:spLocks noGrp="1" noChangeArrowheads="1"/>
          </p:cNvSpPr>
          <p:nvPr>
            <p:ph type="sldNum" sz="quarter" idx="12"/>
          </p:nvPr>
        </p:nvSpPr>
        <p:spPr>
          <a:ln/>
        </p:spPr>
        <p:txBody>
          <a:bodyPr/>
          <a:lstStyle>
            <a:lvl1pPr>
              <a:defRPr/>
            </a:lvl1pPr>
          </a:lstStyle>
          <a:p>
            <a:fld id="{E55FEEAC-C7B8-4947-B61B-1228DCFAE30B}" type="slidenum">
              <a:rPr lang="en-US" altLang="en-US"/>
              <a:pPr/>
              <a:t>‹#›</a:t>
            </a:fld>
            <a:endParaRPr lang="en-US" altLang="en-US"/>
          </a:p>
        </p:txBody>
      </p:sp>
    </p:spTree>
    <p:extLst>
      <p:ext uri="{BB962C8B-B14F-4D97-AF65-F5344CB8AC3E}">
        <p14:creationId xmlns:p14="http://schemas.microsoft.com/office/powerpoint/2010/main" val="3794793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A34A7DE-AFF1-9EDA-E70F-1997BD72D61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354E324-D008-0A53-C908-C8385E0588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5975DD7-EDDB-35AB-0774-F13CEA36FA20}"/>
              </a:ext>
            </a:extLst>
          </p:cNvPr>
          <p:cNvSpPr>
            <a:spLocks noGrp="1" noChangeArrowheads="1"/>
          </p:cNvSpPr>
          <p:nvPr>
            <p:ph type="sldNum" sz="quarter" idx="12"/>
          </p:nvPr>
        </p:nvSpPr>
        <p:spPr>
          <a:ln/>
        </p:spPr>
        <p:txBody>
          <a:bodyPr/>
          <a:lstStyle>
            <a:lvl1pPr>
              <a:defRPr/>
            </a:lvl1pPr>
          </a:lstStyle>
          <a:p>
            <a:fld id="{146EF6A4-19D0-E14A-9E06-A5F11F72D7EA}" type="slidenum">
              <a:rPr lang="en-US" altLang="en-US"/>
              <a:pPr/>
              <a:t>‹#›</a:t>
            </a:fld>
            <a:endParaRPr lang="en-US" altLang="en-US"/>
          </a:p>
        </p:txBody>
      </p:sp>
    </p:spTree>
    <p:extLst>
      <p:ext uri="{BB962C8B-B14F-4D97-AF65-F5344CB8AC3E}">
        <p14:creationId xmlns:p14="http://schemas.microsoft.com/office/powerpoint/2010/main" val="27089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65014"/>
            <a:ext cx="12033250" cy="495808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4300729" y="1165014"/>
            <a:ext cx="20447000" cy="249740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271" y="6123094"/>
            <a:ext cx="12033250" cy="2001595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BB1107-5F01-825E-8F8D-67CC4CDA0FC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02A3272-1AB3-D786-541A-185FFE1B14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72BEDFD-B66F-8347-F15C-573C371DFEEB}"/>
              </a:ext>
            </a:extLst>
          </p:cNvPr>
          <p:cNvSpPr>
            <a:spLocks noGrp="1" noChangeArrowheads="1"/>
          </p:cNvSpPr>
          <p:nvPr>
            <p:ph type="sldNum" sz="quarter" idx="12"/>
          </p:nvPr>
        </p:nvSpPr>
        <p:spPr>
          <a:ln/>
        </p:spPr>
        <p:txBody>
          <a:bodyPr/>
          <a:lstStyle>
            <a:lvl1pPr>
              <a:defRPr/>
            </a:lvl1pPr>
          </a:lstStyle>
          <a:p>
            <a:fld id="{12801F18-94B1-D147-9212-CD6F04AE8248}" type="slidenum">
              <a:rPr lang="en-US" altLang="en-US"/>
              <a:pPr/>
              <a:t>‹#›</a:t>
            </a:fld>
            <a:endParaRPr lang="en-US" altLang="en-US"/>
          </a:p>
        </p:txBody>
      </p:sp>
    </p:spTree>
    <p:extLst>
      <p:ext uri="{BB962C8B-B14F-4D97-AF65-F5344CB8AC3E}">
        <p14:creationId xmlns:p14="http://schemas.microsoft.com/office/powerpoint/2010/main" val="114429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887" y="20482561"/>
            <a:ext cx="21945864" cy="241883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168887" y="2614508"/>
            <a:ext cx="21945864" cy="17556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168887" y="22901394"/>
            <a:ext cx="21945864" cy="34333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BC64AED-B1F0-1A8F-7349-8D3A21DE6CC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14D8E9A-4259-09E5-D106-2787D37C84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9D1E902-C975-83E8-C4E5-98FB6873419A}"/>
              </a:ext>
            </a:extLst>
          </p:cNvPr>
          <p:cNvSpPr>
            <a:spLocks noGrp="1" noChangeArrowheads="1"/>
          </p:cNvSpPr>
          <p:nvPr>
            <p:ph type="sldNum" sz="quarter" idx="12"/>
          </p:nvPr>
        </p:nvSpPr>
        <p:spPr>
          <a:ln/>
        </p:spPr>
        <p:txBody>
          <a:bodyPr/>
          <a:lstStyle>
            <a:lvl1pPr>
              <a:defRPr/>
            </a:lvl1pPr>
          </a:lstStyle>
          <a:p>
            <a:fld id="{9B71A82D-219B-C842-84A9-09FEE0B40C3B}" type="slidenum">
              <a:rPr lang="en-US" altLang="en-US"/>
              <a:pPr/>
              <a:t>‹#›</a:t>
            </a:fld>
            <a:endParaRPr lang="en-US" altLang="en-US"/>
          </a:p>
        </p:txBody>
      </p:sp>
    </p:spTree>
    <p:extLst>
      <p:ext uri="{BB962C8B-B14F-4D97-AF65-F5344CB8AC3E}">
        <p14:creationId xmlns:p14="http://schemas.microsoft.com/office/powerpoint/2010/main" val="2965883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1C72F3E-5E36-711A-8E75-59FDDF7061EE}"/>
              </a:ext>
            </a:extLst>
          </p:cNvPr>
          <p:cNvSpPr>
            <a:spLocks noGrp="1" noChangeArrowheads="1"/>
          </p:cNvSpPr>
          <p:nvPr>
            <p:ph type="title"/>
          </p:nvPr>
        </p:nvSpPr>
        <p:spPr bwMode="auto">
          <a:xfrm>
            <a:off x="2743200" y="2600325"/>
            <a:ext cx="3108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6714" tIns="213357" rIns="426714" bIns="213357"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DDA315B-3185-C82B-524D-ED8EA6E0590E}"/>
              </a:ext>
            </a:extLst>
          </p:cNvPr>
          <p:cNvSpPr>
            <a:spLocks noGrp="1" noChangeArrowheads="1"/>
          </p:cNvSpPr>
          <p:nvPr>
            <p:ph type="body" idx="1"/>
          </p:nvPr>
        </p:nvSpPr>
        <p:spPr bwMode="auto">
          <a:xfrm>
            <a:off x="2743200" y="8451850"/>
            <a:ext cx="31089600" cy="175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6714" tIns="213357" rIns="426714" bIns="2133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27CDA39-D567-70FE-EDBA-D1F779F00978}"/>
              </a:ext>
            </a:extLst>
          </p:cNvPr>
          <p:cNvSpPr>
            <a:spLocks noGrp="1" noChangeArrowheads="1"/>
          </p:cNvSpPr>
          <p:nvPr>
            <p:ph type="dt" sz="half" idx="2"/>
          </p:nvPr>
        </p:nvSpPr>
        <p:spPr bwMode="auto">
          <a:xfrm>
            <a:off x="2743200" y="26660475"/>
            <a:ext cx="76200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defRPr sz="6500"/>
            </a:lvl1pPr>
          </a:lstStyle>
          <a:p>
            <a:pPr>
              <a:defRPr/>
            </a:pPr>
            <a:endParaRPr lang="en-US"/>
          </a:p>
        </p:txBody>
      </p:sp>
      <p:sp>
        <p:nvSpPr>
          <p:cNvPr id="1029" name="Rectangle 5">
            <a:extLst>
              <a:ext uri="{FF2B5EF4-FFF2-40B4-BE49-F238E27FC236}">
                <a16:creationId xmlns:a16="http://schemas.microsoft.com/office/drawing/2014/main" id="{9ACD8FFB-4B94-A704-6E99-B699C9638F35}"/>
              </a:ext>
            </a:extLst>
          </p:cNvPr>
          <p:cNvSpPr>
            <a:spLocks noGrp="1" noChangeArrowheads="1"/>
          </p:cNvSpPr>
          <p:nvPr>
            <p:ph type="ftr" sz="quarter" idx="3"/>
          </p:nvPr>
        </p:nvSpPr>
        <p:spPr bwMode="auto">
          <a:xfrm>
            <a:off x="12496800" y="26660475"/>
            <a:ext cx="115824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ctr">
              <a:defRPr sz="6500"/>
            </a:lvl1pPr>
          </a:lstStyle>
          <a:p>
            <a:pPr>
              <a:defRPr/>
            </a:pPr>
            <a:endParaRPr lang="en-US"/>
          </a:p>
        </p:txBody>
      </p:sp>
      <p:sp>
        <p:nvSpPr>
          <p:cNvPr id="1030" name="Rectangle 6">
            <a:extLst>
              <a:ext uri="{FF2B5EF4-FFF2-40B4-BE49-F238E27FC236}">
                <a16:creationId xmlns:a16="http://schemas.microsoft.com/office/drawing/2014/main" id="{11B1C367-7015-8665-8702-C8D6B876D688}"/>
              </a:ext>
            </a:extLst>
          </p:cNvPr>
          <p:cNvSpPr>
            <a:spLocks noGrp="1" noChangeArrowheads="1"/>
          </p:cNvSpPr>
          <p:nvPr>
            <p:ph type="sldNum" sz="quarter" idx="4"/>
          </p:nvPr>
        </p:nvSpPr>
        <p:spPr bwMode="auto">
          <a:xfrm>
            <a:off x="26212800" y="26660475"/>
            <a:ext cx="76200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r">
              <a:defRPr sz="6500"/>
            </a:lvl1pPr>
          </a:lstStyle>
          <a:p>
            <a:fld id="{A51DAD4F-017B-1046-A4DF-A13768816A9B}" type="slidenum">
              <a:rPr lang="en-US" altLang="en-US"/>
              <a:pPr/>
              <a:t>‹#›</a:t>
            </a:fld>
            <a:endParaRPr lang="en-US" altLang="en-US"/>
          </a:p>
        </p:txBody>
      </p:sp>
      <p:sp>
        <p:nvSpPr>
          <p:cNvPr id="1031" name="Rectangle 7">
            <a:extLst>
              <a:ext uri="{FF2B5EF4-FFF2-40B4-BE49-F238E27FC236}">
                <a16:creationId xmlns:a16="http://schemas.microsoft.com/office/drawing/2014/main" id="{7C70EB09-092E-159D-EA23-77424F02B3AC}"/>
              </a:ext>
            </a:extLst>
          </p:cNvPr>
          <p:cNvSpPr>
            <a:spLocks noChangeArrowheads="1"/>
          </p:cNvSpPr>
          <p:nvPr userDrawn="1"/>
        </p:nvSpPr>
        <p:spPr bwMode="auto">
          <a:xfrm>
            <a:off x="9525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2" name="Rectangle 8">
            <a:extLst>
              <a:ext uri="{FF2B5EF4-FFF2-40B4-BE49-F238E27FC236}">
                <a16:creationId xmlns:a16="http://schemas.microsoft.com/office/drawing/2014/main" id="{653134E3-8E9B-C367-3692-2B6FAD4DB868}"/>
              </a:ext>
            </a:extLst>
          </p:cNvPr>
          <p:cNvSpPr>
            <a:spLocks noChangeArrowheads="1"/>
          </p:cNvSpPr>
          <p:nvPr userDrawn="1"/>
        </p:nvSpPr>
        <p:spPr bwMode="auto">
          <a:xfrm>
            <a:off x="97790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3" name="Rectangle 9">
            <a:extLst>
              <a:ext uri="{FF2B5EF4-FFF2-40B4-BE49-F238E27FC236}">
                <a16:creationId xmlns:a16="http://schemas.microsoft.com/office/drawing/2014/main" id="{1FBC414A-975E-8F43-4B84-4DBF96F5CD20}"/>
              </a:ext>
            </a:extLst>
          </p:cNvPr>
          <p:cNvSpPr>
            <a:spLocks noChangeArrowheads="1"/>
          </p:cNvSpPr>
          <p:nvPr userDrawn="1"/>
        </p:nvSpPr>
        <p:spPr bwMode="auto">
          <a:xfrm>
            <a:off x="186055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Rectangle 10">
            <a:extLst>
              <a:ext uri="{FF2B5EF4-FFF2-40B4-BE49-F238E27FC236}">
                <a16:creationId xmlns:a16="http://schemas.microsoft.com/office/drawing/2014/main" id="{107BEEDA-29AF-00D9-43FE-E1B7FCA8CC03}"/>
              </a:ext>
            </a:extLst>
          </p:cNvPr>
          <p:cNvSpPr>
            <a:spLocks noChangeArrowheads="1"/>
          </p:cNvSpPr>
          <p:nvPr userDrawn="1"/>
        </p:nvSpPr>
        <p:spPr bwMode="auto">
          <a:xfrm>
            <a:off x="274320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Rectangle 12">
            <a:extLst>
              <a:ext uri="{FF2B5EF4-FFF2-40B4-BE49-F238E27FC236}">
                <a16:creationId xmlns:a16="http://schemas.microsoft.com/office/drawing/2014/main" id="{77C5C660-2B57-3063-E49E-30FE688E5080}"/>
              </a:ext>
            </a:extLst>
          </p:cNvPr>
          <p:cNvSpPr>
            <a:spLocks noChangeArrowheads="1"/>
          </p:cNvSpPr>
          <p:nvPr userDrawn="1"/>
        </p:nvSpPr>
        <p:spPr bwMode="auto">
          <a:xfrm>
            <a:off x="0" y="0"/>
            <a:ext cx="36576000" cy="292608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67200" rtl="0" eaLnBrk="0" fontAlgn="base" hangingPunct="0">
        <a:spcBef>
          <a:spcPct val="0"/>
        </a:spcBef>
        <a:spcAft>
          <a:spcPct val="0"/>
        </a:spcAft>
        <a:defRPr sz="20500">
          <a:solidFill>
            <a:schemeClr val="tx2"/>
          </a:solidFill>
          <a:latin typeface="+mj-lt"/>
          <a:ea typeface="+mj-ea"/>
          <a:cs typeface="+mj-cs"/>
        </a:defRPr>
      </a:lvl1pPr>
      <a:lvl2pPr algn="ctr" defTabSz="4267200" rtl="0" eaLnBrk="0" fontAlgn="base" hangingPunct="0">
        <a:spcBef>
          <a:spcPct val="0"/>
        </a:spcBef>
        <a:spcAft>
          <a:spcPct val="0"/>
        </a:spcAft>
        <a:defRPr sz="20500">
          <a:solidFill>
            <a:schemeClr val="tx2"/>
          </a:solidFill>
          <a:latin typeface="Times New Roman" pitchFamily="18" charset="0"/>
        </a:defRPr>
      </a:lvl2pPr>
      <a:lvl3pPr algn="ctr" defTabSz="4267200" rtl="0" eaLnBrk="0" fontAlgn="base" hangingPunct="0">
        <a:spcBef>
          <a:spcPct val="0"/>
        </a:spcBef>
        <a:spcAft>
          <a:spcPct val="0"/>
        </a:spcAft>
        <a:defRPr sz="20500">
          <a:solidFill>
            <a:schemeClr val="tx2"/>
          </a:solidFill>
          <a:latin typeface="Times New Roman" pitchFamily="18" charset="0"/>
        </a:defRPr>
      </a:lvl3pPr>
      <a:lvl4pPr algn="ctr" defTabSz="4267200" rtl="0" eaLnBrk="0" fontAlgn="base" hangingPunct="0">
        <a:spcBef>
          <a:spcPct val="0"/>
        </a:spcBef>
        <a:spcAft>
          <a:spcPct val="0"/>
        </a:spcAft>
        <a:defRPr sz="20500">
          <a:solidFill>
            <a:schemeClr val="tx2"/>
          </a:solidFill>
          <a:latin typeface="Times New Roman" pitchFamily="18" charset="0"/>
        </a:defRPr>
      </a:lvl4pPr>
      <a:lvl5pPr algn="ctr" defTabSz="4267200" rtl="0" eaLnBrk="0" fontAlgn="base" hangingPunct="0">
        <a:spcBef>
          <a:spcPct val="0"/>
        </a:spcBef>
        <a:spcAft>
          <a:spcPct val="0"/>
        </a:spcAft>
        <a:defRPr sz="20500">
          <a:solidFill>
            <a:schemeClr val="tx2"/>
          </a:solidFill>
          <a:latin typeface="Times New Roman" pitchFamily="18" charset="0"/>
        </a:defRPr>
      </a:lvl5pPr>
      <a:lvl6pPr marL="457200" algn="ctr" defTabSz="4267200" rtl="0" eaLnBrk="0" fontAlgn="base" hangingPunct="0">
        <a:spcBef>
          <a:spcPct val="0"/>
        </a:spcBef>
        <a:spcAft>
          <a:spcPct val="0"/>
        </a:spcAft>
        <a:defRPr sz="20500">
          <a:solidFill>
            <a:schemeClr val="tx2"/>
          </a:solidFill>
          <a:latin typeface="Times New Roman" pitchFamily="18" charset="0"/>
        </a:defRPr>
      </a:lvl6pPr>
      <a:lvl7pPr marL="914400" algn="ctr" defTabSz="4267200" rtl="0" eaLnBrk="0" fontAlgn="base" hangingPunct="0">
        <a:spcBef>
          <a:spcPct val="0"/>
        </a:spcBef>
        <a:spcAft>
          <a:spcPct val="0"/>
        </a:spcAft>
        <a:defRPr sz="20500">
          <a:solidFill>
            <a:schemeClr val="tx2"/>
          </a:solidFill>
          <a:latin typeface="Times New Roman" pitchFamily="18" charset="0"/>
        </a:defRPr>
      </a:lvl7pPr>
      <a:lvl8pPr marL="1371600" algn="ctr" defTabSz="4267200" rtl="0" eaLnBrk="0" fontAlgn="base" hangingPunct="0">
        <a:spcBef>
          <a:spcPct val="0"/>
        </a:spcBef>
        <a:spcAft>
          <a:spcPct val="0"/>
        </a:spcAft>
        <a:defRPr sz="20500">
          <a:solidFill>
            <a:schemeClr val="tx2"/>
          </a:solidFill>
          <a:latin typeface="Times New Roman" pitchFamily="18" charset="0"/>
        </a:defRPr>
      </a:lvl8pPr>
      <a:lvl9pPr marL="1828800" algn="ctr" defTabSz="4267200" rtl="0" eaLnBrk="0" fontAlgn="base" hangingPunct="0">
        <a:spcBef>
          <a:spcPct val="0"/>
        </a:spcBef>
        <a:spcAft>
          <a:spcPct val="0"/>
        </a:spcAft>
        <a:defRPr sz="20500">
          <a:solidFill>
            <a:schemeClr val="tx2"/>
          </a:solidFill>
          <a:latin typeface="Times New Roman" pitchFamily="18" charset="0"/>
        </a:defRPr>
      </a:lvl9pPr>
    </p:titleStyle>
    <p:bodyStyle>
      <a:lvl1pPr marL="1600200" indent="-1600200" algn="l" defTabSz="4267200" rtl="0" eaLnBrk="0" fontAlgn="base" hangingPunct="0">
        <a:spcBef>
          <a:spcPct val="20000"/>
        </a:spcBef>
        <a:spcAft>
          <a:spcPct val="0"/>
        </a:spcAft>
        <a:buChar char="•"/>
        <a:defRPr sz="14900">
          <a:solidFill>
            <a:schemeClr val="tx1"/>
          </a:solidFill>
          <a:latin typeface="+mn-lt"/>
          <a:ea typeface="+mn-ea"/>
          <a:cs typeface="+mn-cs"/>
        </a:defRPr>
      </a:lvl1pPr>
      <a:lvl2pPr marL="3467100" indent="-1333500" algn="l" defTabSz="4267200" rtl="0" eaLnBrk="0" fontAlgn="base" hangingPunct="0">
        <a:spcBef>
          <a:spcPct val="20000"/>
        </a:spcBef>
        <a:spcAft>
          <a:spcPct val="0"/>
        </a:spcAft>
        <a:buChar char="–"/>
        <a:defRPr sz="13100">
          <a:solidFill>
            <a:schemeClr val="tx1"/>
          </a:solidFill>
          <a:latin typeface="+mn-lt"/>
        </a:defRPr>
      </a:lvl2pPr>
      <a:lvl3pPr marL="5334000" indent="-1066800" algn="l" defTabSz="4267200" rtl="0" eaLnBrk="0" fontAlgn="base" hangingPunct="0">
        <a:spcBef>
          <a:spcPct val="20000"/>
        </a:spcBef>
        <a:spcAft>
          <a:spcPct val="0"/>
        </a:spcAft>
        <a:buChar char="•"/>
        <a:defRPr sz="11200">
          <a:solidFill>
            <a:schemeClr val="tx1"/>
          </a:solidFill>
          <a:latin typeface="+mn-lt"/>
        </a:defRPr>
      </a:lvl3pPr>
      <a:lvl4pPr marL="7467600" indent="-1066800" algn="l" defTabSz="4267200" rtl="0" eaLnBrk="0" fontAlgn="base" hangingPunct="0">
        <a:spcBef>
          <a:spcPct val="20000"/>
        </a:spcBef>
        <a:spcAft>
          <a:spcPct val="0"/>
        </a:spcAft>
        <a:buChar char="–"/>
        <a:defRPr sz="9300">
          <a:solidFill>
            <a:schemeClr val="tx1"/>
          </a:solidFill>
          <a:latin typeface="+mn-lt"/>
        </a:defRPr>
      </a:lvl4pPr>
      <a:lvl5pPr marL="9601200" indent="-1066800" algn="l" defTabSz="4267200" rtl="0" eaLnBrk="0" fontAlgn="base" hangingPunct="0">
        <a:spcBef>
          <a:spcPct val="20000"/>
        </a:spcBef>
        <a:spcAft>
          <a:spcPct val="0"/>
        </a:spcAft>
        <a:buChar char="»"/>
        <a:defRPr sz="9300">
          <a:solidFill>
            <a:schemeClr val="tx1"/>
          </a:solidFill>
          <a:latin typeface="+mn-lt"/>
        </a:defRPr>
      </a:lvl5pPr>
      <a:lvl6pPr marL="10058400" indent="-1066800" algn="l" defTabSz="4267200" rtl="0" eaLnBrk="0" fontAlgn="base" hangingPunct="0">
        <a:spcBef>
          <a:spcPct val="20000"/>
        </a:spcBef>
        <a:spcAft>
          <a:spcPct val="0"/>
        </a:spcAft>
        <a:buChar char="»"/>
        <a:defRPr sz="9300">
          <a:solidFill>
            <a:schemeClr val="tx1"/>
          </a:solidFill>
          <a:latin typeface="+mn-lt"/>
        </a:defRPr>
      </a:lvl6pPr>
      <a:lvl7pPr marL="10515600" indent="-1066800" algn="l" defTabSz="4267200" rtl="0" eaLnBrk="0" fontAlgn="base" hangingPunct="0">
        <a:spcBef>
          <a:spcPct val="20000"/>
        </a:spcBef>
        <a:spcAft>
          <a:spcPct val="0"/>
        </a:spcAft>
        <a:buChar char="»"/>
        <a:defRPr sz="9300">
          <a:solidFill>
            <a:schemeClr val="tx1"/>
          </a:solidFill>
          <a:latin typeface="+mn-lt"/>
        </a:defRPr>
      </a:lvl7pPr>
      <a:lvl8pPr marL="10972800" indent="-1066800" algn="l" defTabSz="4267200" rtl="0" eaLnBrk="0" fontAlgn="base" hangingPunct="0">
        <a:spcBef>
          <a:spcPct val="20000"/>
        </a:spcBef>
        <a:spcAft>
          <a:spcPct val="0"/>
        </a:spcAft>
        <a:buChar char="»"/>
        <a:defRPr sz="9300">
          <a:solidFill>
            <a:schemeClr val="tx1"/>
          </a:solidFill>
          <a:latin typeface="+mn-lt"/>
        </a:defRPr>
      </a:lvl8pPr>
      <a:lvl9pPr marL="11430000" indent="-1066800" algn="l" defTabSz="4267200"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53D75"/>
        </a:solidFill>
        <a:effectLst/>
      </p:bgPr>
    </p:bg>
    <p:spTree>
      <p:nvGrpSpPr>
        <p:cNvPr id="1" name=""/>
        <p:cNvGrpSpPr/>
        <p:nvPr/>
      </p:nvGrpSpPr>
      <p:grpSpPr>
        <a:xfrm>
          <a:off x="0" y="0"/>
          <a:ext cx="0" cy="0"/>
          <a:chOff x="0" y="0"/>
          <a:chExt cx="0" cy="0"/>
        </a:xfrm>
      </p:grpSpPr>
      <p:sp>
        <p:nvSpPr>
          <p:cNvPr id="4098" name="Rectangle 5">
            <a:extLst>
              <a:ext uri="{FF2B5EF4-FFF2-40B4-BE49-F238E27FC236}">
                <a16:creationId xmlns:a16="http://schemas.microsoft.com/office/drawing/2014/main" id="{6E667CE3-D603-04F0-632B-E99EFC813C43}"/>
              </a:ext>
            </a:extLst>
          </p:cNvPr>
          <p:cNvSpPr>
            <a:spLocks noChangeArrowheads="1"/>
          </p:cNvSpPr>
          <p:nvPr/>
        </p:nvSpPr>
        <p:spPr bwMode="auto">
          <a:xfrm>
            <a:off x="9748838" y="19735800"/>
            <a:ext cx="17073562" cy="848995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en-US" sz="2400" dirty="0"/>
          </a:p>
        </p:txBody>
      </p:sp>
      <p:sp>
        <p:nvSpPr>
          <p:cNvPr id="4099" name="Text Box 343">
            <a:extLst>
              <a:ext uri="{FF2B5EF4-FFF2-40B4-BE49-F238E27FC236}">
                <a16:creationId xmlns:a16="http://schemas.microsoft.com/office/drawing/2014/main" id="{68B7F471-29C0-DA24-EC49-4F032F6F6C12}"/>
              </a:ext>
            </a:extLst>
          </p:cNvPr>
          <p:cNvSpPr txBox="1">
            <a:spLocks noChangeArrowheads="1"/>
          </p:cNvSpPr>
          <p:nvPr/>
        </p:nvSpPr>
        <p:spPr bwMode="auto">
          <a:xfrm>
            <a:off x="27432000" y="7010400"/>
            <a:ext cx="8153400" cy="816565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3300" dirty="0"/>
              <a:t>The use of a Likert-style survey is a limitation. Measuring scales using this method are most often perceived, not actual. In other words, what one student considers ’significant impact’, another student might consider ‘little impact’.</a:t>
            </a:r>
          </a:p>
          <a:p>
            <a:pPr>
              <a:spcAft>
                <a:spcPts val="1800"/>
              </a:spcAft>
              <a:buFont typeface="Arial" panose="020B0604020202020204" pitchFamily="34" charset="0"/>
              <a:buChar char="•"/>
            </a:pPr>
            <a:r>
              <a:rPr lang="en-US" altLang="en-US" sz="3300" dirty="0"/>
              <a:t>The interview panel consists of all women.</a:t>
            </a:r>
          </a:p>
          <a:p>
            <a:pPr>
              <a:spcAft>
                <a:spcPts val="1800"/>
              </a:spcAft>
              <a:buFont typeface="Arial" panose="020B0604020202020204" pitchFamily="34" charset="0"/>
              <a:buChar char="•"/>
            </a:pPr>
            <a:r>
              <a:rPr lang="en-US" altLang="en-US" sz="3300" dirty="0"/>
              <a:t>Risk of students rushing through the survey or not taking it seriously, resulting in accurate results.</a:t>
            </a:r>
          </a:p>
          <a:p>
            <a:pPr>
              <a:spcAft>
                <a:spcPts val="1800"/>
              </a:spcAft>
              <a:buFont typeface="Arial" panose="020B0604020202020204" pitchFamily="34" charset="0"/>
              <a:buChar char="•"/>
            </a:pPr>
            <a:r>
              <a:rPr lang="en-US" altLang="en-US" sz="3300" dirty="0"/>
              <a:t>Researcher bias, since the head researcher is against technology-based instruction.</a:t>
            </a:r>
          </a:p>
        </p:txBody>
      </p:sp>
      <p:sp>
        <p:nvSpPr>
          <p:cNvPr id="4100" name="Text Box 23">
            <a:extLst>
              <a:ext uri="{FF2B5EF4-FFF2-40B4-BE49-F238E27FC236}">
                <a16:creationId xmlns:a16="http://schemas.microsoft.com/office/drawing/2014/main" id="{9E5AB483-F95F-91EA-5557-F6DA16AA8848}"/>
              </a:ext>
            </a:extLst>
          </p:cNvPr>
          <p:cNvSpPr txBox="1">
            <a:spLocks noChangeArrowheads="1"/>
          </p:cNvSpPr>
          <p:nvPr/>
        </p:nvSpPr>
        <p:spPr bwMode="auto">
          <a:xfrm>
            <a:off x="950913" y="7010400"/>
            <a:ext cx="8193087" cy="1409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3200" dirty="0"/>
              <a:t>With the rise of technology over the past decade, there is new controversy regarding technology use in school settings. </a:t>
            </a:r>
            <a:r>
              <a:rPr lang="en-US" sz="3200" dirty="0">
                <a:effectLst/>
                <a:latin typeface="Times New Roman" panose="02020603050405020304" pitchFamily="18" charset="0"/>
                <a:ea typeface="Calibri" panose="020F0502020204030204" pitchFamily="34" charset="0"/>
              </a:rPr>
              <a:t>Technology can benefit student learning, enhance many learning opportunities, and allow for student comfort, but it can also be too heavily relied upon and, therefore, detrimental to student learning (Carstens, Mallon, </a:t>
            </a:r>
            <a:r>
              <a:rPr lang="en-US" sz="3200" dirty="0" err="1">
                <a:effectLst/>
                <a:latin typeface="Times New Roman" panose="02020603050405020304" pitchFamily="18" charset="0"/>
                <a:ea typeface="Calibri" panose="020F0502020204030204" pitchFamily="34" charset="0"/>
              </a:rPr>
              <a:t>Bataineh</a:t>
            </a:r>
            <a:r>
              <a:rPr lang="en-US" sz="3200" dirty="0">
                <a:effectLst/>
                <a:latin typeface="Times New Roman" panose="02020603050405020304" pitchFamily="18" charset="0"/>
                <a:ea typeface="Calibri" panose="020F0502020204030204" pitchFamily="34" charset="0"/>
              </a:rPr>
              <a:t> &amp; Al-</a:t>
            </a:r>
            <a:r>
              <a:rPr lang="en-US" sz="3200" dirty="0" err="1">
                <a:effectLst/>
                <a:latin typeface="Times New Roman" panose="02020603050405020304" pitchFamily="18" charset="0"/>
                <a:ea typeface="Calibri" panose="020F0502020204030204" pitchFamily="34" charset="0"/>
              </a:rPr>
              <a:t>Bataineh</a:t>
            </a:r>
            <a:r>
              <a:rPr lang="en-US" sz="3200" dirty="0">
                <a:effectLst/>
                <a:latin typeface="Times New Roman" panose="02020603050405020304" pitchFamily="18" charset="0"/>
                <a:ea typeface="Calibri" panose="020F0502020204030204" pitchFamily="34" charset="0"/>
              </a:rPr>
              <a:t>, 2021</a:t>
            </a:r>
            <a:r>
              <a:rPr lang="en-US" sz="3200" dirty="0">
                <a:latin typeface="Times New Roman" panose="02020603050405020304" pitchFamily="18" charset="0"/>
                <a:ea typeface="Calibri" panose="020F0502020204030204" pitchFamily="34" charset="0"/>
              </a:rPr>
              <a:t>)</a:t>
            </a:r>
            <a:endParaRPr lang="en-US" altLang="en-US" sz="3200" dirty="0"/>
          </a:p>
          <a:p>
            <a:pPr>
              <a:spcAft>
                <a:spcPts val="1800"/>
              </a:spcAft>
              <a:buFont typeface="Arial" panose="020B0604020202020204" pitchFamily="34" charset="0"/>
              <a:buChar char="•"/>
            </a:pPr>
            <a:r>
              <a:rPr lang="en-US" altLang="en-US" sz="3200" dirty="0"/>
              <a:t>The current study is needed to provide greater insight as to how technology-based instruction impacts certain domains of learning, from both students and teachers' perspectives.</a:t>
            </a:r>
          </a:p>
          <a:p>
            <a:pPr>
              <a:spcAft>
                <a:spcPts val="1800"/>
              </a:spcAft>
              <a:buFont typeface="Arial" panose="020B0604020202020204" pitchFamily="34" charset="0"/>
              <a:buChar char="•"/>
            </a:pPr>
            <a:r>
              <a:rPr lang="en-US" altLang="en-US" sz="3200" dirty="0"/>
              <a:t>High school students will be administered a survey to complete in their homerooms, consisting of 10 statements pertaining to educational domains that technology use may impact</a:t>
            </a:r>
          </a:p>
          <a:p>
            <a:pPr>
              <a:spcAft>
                <a:spcPts val="1800"/>
              </a:spcAft>
              <a:buFont typeface="Arial" panose="020B0604020202020204" pitchFamily="34" charset="0"/>
              <a:buChar char="•"/>
            </a:pPr>
            <a:r>
              <a:rPr lang="en-US" altLang="en-US" sz="3200" dirty="0"/>
              <a:t>High school teachers from each core subject will be interviewed and asked how technology-based instruction has impacted the ways in which they educate, and their student’s academic success</a:t>
            </a:r>
          </a:p>
          <a:p>
            <a:pPr marL="0" indent="0">
              <a:spcAft>
                <a:spcPts val="1800"/>
              </a:spcAft>
            </a:pPr>
            <a:endParaRPr lang="en-US" altLang="en-US" sz="3200" dirty="0"/>
          </a:p>
        </p:txBody>
      </p:sp>
      <p:sp>
        <p:nvSpPr>
          <p:cNvPr id="4102" name="Text Box 25">
            <a:extLst>
              <a:ext uri="{FF2B5EF4-FFF2-40B4-BE49-F238E27FC236}">
                <a16:creationId xmlns:a16="http://schemas.microsoft.com/office/drawing/2014/main" id="{CA6B3C07-A484-B4F3-6045-8AB73C4BA59D}"/>
              </a:ext>
            </a:extLst>
          </p:cNvPr>
          <p:cNvSpPr txBox="1">
            <a:spLocks noChangeArrowheads="1"/>
          </p:cNvSpPr>
          <p:nvPr/>
        </p:nvSpPr>
        <p:spPr bwMode="auto">
          <a:xfrm>
            <a:off x="914400" y="6019800"/>
            <a:ext cx="8193088"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Arial Unicode MS" pitchFamily="34" charset="-128"/>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latin typeface="+mn-lt"/>
              </a:rPr>
              <a:t>BACKGROUND</a:t>
            </a:r>
            <a:endParaRPr lang="en-US" altLang="en-US" dirty="0">
              <a:latin typeface="+mn-lt"/>
            </a:endParaRPr>
          </a:p>
        </p:txBody>
      </p:sp>
      <p:sp>
        <p:nvSpPr>
          <p:cNvPr id="4" name="Rectangle 34">
            <a:extLst>
              <a:ext uri="{FF2B5EF4-FFF2-40B4-BE49-F238E27FC236}">
                <a16:creationId xmlns:a16="http://schemas.microsoft.com/office/drawing/2014/main" id="{D4A32F0D-CE5D-E5FA-8EA8-BBE410D5A408}"/>
              </a:ext>
            </a:extLst>
          </p:cNvPr>
          <p:cNvSpPr>
            <a:spLocks noChangeArrowheads="1"/>
          </p:cNvSpPr>
          <p:nvPr/>
        </p:nvSpPr>
        <p:spPr bwMode="auto">
          <a:xfrm>
            <a:off x="609600" y="3735389"/>
            <a:ext cx="35356800"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r>
              <a:rPr lang="en-US" altLang="en-US" sz="4700" b="1" dirty="0">
                <a:solidFill>
                  <a:schemeClr val="bg1"/>
                </a:solidFill>
                <a:latin typeface="Arial Unicode MS" panose="020B0604020202020204" pitchFamily="34" charset="-128"/>
              </a:rPr>
              <a:t> Jessica </a:t>
            </a:r>
            <a:r>
              <a:rPr lang="en-US" altLang="en-US" sz="4700" b="1" dirty="0" err="1">
                <a:solidFill>
                  <a:schemeClr val="bg1"/>
                </a:solidFill>
                <a:latin typeface="Arial Unicode MS" panose="020B0604020202020204" pitchFamily="34" charset="-128"/>
              </a:rPr>
              <a:t>Rubman</a:t>
            </a:r>
            <a:endParaRPr lang="en-US" altLang="en-US" sz="4700" b="1" dirty="0">
              <a:solidFill>
                <a:schemeClr val="bg1"/>
              </a:solidFill>
              <a:latin typeface="Arial Unicode MS" panose="020B0604020202020204" pitchFamily="34" charset="-128"/>
            </a:endParaRPr>
          </a:p>
          <a:p>
            <a:pPr algn="ctr"/>
            <a:r>
              <a:rPr lang="en-US" altLang="en-US" sz="4700" b="1" dirty="0">
                <a:solidFill>
                  <a:schemeClr val="bg1"/>
                </a:solidFill>
                <a:latin typeface="Arial Unicode MS" panose="020B0604020202020204" pitchFamily="34" charset="-128"/>
              </a:rPr>
              <a:t>Monmouth University</a:t>
            </a:r>
          </a:p>
        </p:txBody>
      </p:sp>
      <p:sp>
        <p:nvSpPr>
          <p:cNvPr id="4103" name="Text Box 36">
            <a:extLst>
              <a:ext uri="{FF2B5EF4-FFF2-40B4-BE49-F238E27FC236}">
                <a16:creationId xmlns:a16="http://schemas.microsoft.com/office/drawing/2014/main" id="{E113306D-A826-2746-22B3-EBB5598860FF}"/>
              </a:ext>
            </a:extLst>
          </p:cNvPr>
          <p:cNvSpPr txBox="1">
            <a:spLocks noChangeArrowheads="1"/>
          </p:cNvSpPr>
          <p:nvPr/>
        </p:nvSpPr>
        <p:spPr bwMode="auto">
          <a:xfrm>
            <a:off x="9748838" y="7010400"/>
            <a:ext cx="8189912" cy="136902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1314450" indent="-57150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2400" dirty="0"/>
              <a:t>Research demonstrates that schools that partake in technology-based instruction achieve overall higher student grades than schools that do not (</a:t>
            </a:r>
            <a:r>
              <a:rPr lang="en-US" altLang="en-US" sz="2400" dirty="0" err="1"/>
              <a:t>Gulek</a:t>
            </a:r>
            <a:r>
              <a:rPr lang="en-US" altLang="en-US" sz="2400" dirty="0"/>
              <a:t> &amp; </a:t>
            </a:r>
            <a:r>
              <a:rPr lang="en-US" altLang="en-US" sz="2400" dirty="0" err="1"/>
              <a:t>Demirtas</a:t>
            </a:r>
            <a:r>
              <a:rPr lang="en-US" altLang="en-US" sz="2400" dirty="0"/>
              <a:t>, 2005). </a:t>
            </a:r>
          </a:p>
          <a:p>
            <a:pPr>
              <a:spcAft>
                <a:spcPts val="1800"/>
              </a:spcAft>
              <a:buFont typeface="Arial" panose="020B0604020202020204" pitchFamily="34" charset="0"/>
              <a:buChar char="•"/>
            </a:pPr>
            <a:r>
              <a:rPr lang="en-US" altLang="en-US" sz="2400" dirty="0"/>
              <a:t>Students who use laptops in school spend more time engaging in collaborative work, project-based instruction, produce higher quality writing, problem-solving, and critical thinking skills, utilize more active learning strategies, display improved analysis and research skills, and do more homework (</a:t>
            </a:r>
            <a:r>
              <a:rPr lang="en-US" altLang="en-US" sz="2400" dirty="0" err="1"/>
              <a:t>Gulek</a:t>
            </a:r>
            <a:r>
              <a:rPr lang="en-US" altLang="en-US" sz="2400" dirty="0"/>
              <a:t> &amp; </a:t>
            </a:r>
            <a:r>
              <a:rPr lang="en-US" altLang="en-US" sz="2400" dirty="0" err="1"/>
              <a:t>Demirtas</a:t>
            </a:r>
            <a:r>
              <a:rPr lang="en-US" altLang="en-US" sz="2400" dirty="0"/>
              <a:t>, 2005). </a:t>
            </a:r>
          </a:p>
          <a:p>
            <a:pPr>
              <a:spcAft>
                <a:spcPts val="1800"/>
              </a:spcAft>
              <a:buFont typeface="Arial" panose="020B0604020202020204" pitchFamily="34" charset="0"/>
              <a:buChar char="•"/>
            </a:pPr>
            <a:r>
              <a:rPr lang="en-US" altLang="en-US" sz="2400" dirty="0"/>
              <a:t>Teachers who utilize laptops in their classrooms report feeling more empowered, spending less time lecturing and using a more constructivist approach to teaching (</a:t>
            </a:r>
            <a:r>
              <a:rPr lang="en-US" altLang="en-US" sz="2400" dirty="0" err="1"/>
              <a:t>Gulek</a:t>
            </a:r>
            <a:r>
              <a:rPr lang="en-US" altLang="en-US" sz="2400" dirty="0"/>
              <a:t> &amp; </a:t>
            </a:r>
            <a:r>
              <a:rPr lang="en-US" altLang="en-US" sz="2400" dirty="0" err="1"/>
              <a:t>Demirtas</a:t>
            </a:r>
            <a:r>
              <a:rPr lang="en-US" altLang="en-US" sz="2400" dirty="0"/>
              <a:t>, 2005). </a:t>
            </a:r>
          </a:p>
          <a:p>
            <a:pPr>
              <a:spcAft>
                <a:spcPts val="1800"/>
              </a:spcAft>
              <a:buFont typeface="Arial" panose="020B0604020202020204" pitchFamily="34" charset="0"/>
              <a:buChar char="•"/>
            </a:pPr>
            <a:r>
              <a:rPr lang="en-US" altLang="en-US" sz="2400" dirty="0"/>
              <a:t>Technology-based instruction is expensive. In addition to the initial investment of supplying the technology, schools must constantly spend money on maintenance and updating the hardware and software (Lim, Zhao, </a:t>
            </a:r>
            <a:r>
              <a:rPr lang="en-US" altLang="en-US" sz="2400" dirty="0" err="1"/>
              <a:t>Tondeur</a:t>
            </a:r>
            <a:r>
              <a:rPr lang="en-US" altLang="en-US" sz="2400" dirty="0"/>
              <a:t>, Chai &amp; Tsai, 2013). Much of the cost of the technology in schools would come from taxpayers: hence, policymakers and school officials would be under pressure to produce positive outcomes from student technology use.</a:t>
            </a:r>
          </a:p>
          <a:p>
            <a:pPr>
              <a:spcAft>
                <a:spcPts val="1800"/>
              </a:spcAft>
              <a:buFont typeface="Arial" panose="020B0604020202020204" pitchFamily="34" charset="0"/>
              <a:buChar char="•"/>
            </a:pPr>
            <a:r>
              <a:rPr lang="en-US" altLang="en-US" sz="2400" dirty="0"/>
              <a:t>Technology-based instruction schools have found themselves in numerous legal, ethical, and ideological lawsuits over the uses and misuse of modern technology in their schools (Lim, Zhao, </a:t>
            </a:r>
            <a:r>
              <a:rPr lang="en-US" altLang="en-US" sz="2400" dirty="0" err="1"/>
              <a:t>Tondeur</a:t>
            </a:r>
            <a:r>
              <a:rPr lang="en-US" altLang="en-US" sz="2400" dirty="0"/>
              <a:t>, Chai &amp; Tsai, 2013). </a:t>
            </a:r>
          </a:p>
          <a:p>
            <a:pPr>
              <a:spcAft>
                <a:spcPts val="1800"/>
              </a:spcAft>
              <a:buFont typeface="Arial" panose="020B0604020202020204" pitchFamily="34" charset="0"/>
              <a:buChar char="•"/>
            </a:pPr>
            <a:endParaRPr lang="en-US" altLang="en-US" sz="4000" dirty="0"/>
          </a:p>
          <a:p>
            <a:pPr>
              <a:spcAft>
                <a:spcPts val="1800"/>
              </a:spcAft>
              <a:buFont typeface="Arial" panose="020B0604020202020204" pitchFamily="34" charset="0"/>
              <a:buChar char="•"/>
            </a:pPr>
            <a:endParaRPr lang="en-US" altLang="en-US" sz="4000" dirty="0"/>
          </a:p>
        </p:txBody>
      </p:sp>
      <p:sp>
        <p:nvSpPr>
          <p:cNvPr id="4106" name="Text Box 37">
            <a:extLst>
              <a:ext uri="{FF2B5EF4-FFF2-40B4-BE49-F238E27FC236}">
                <a16:creationId xmlns:a16="http://schemas.microsoft.com/office/drawing/2014/main" id="{A8F051AB-86F1-539D-0693-EEC8F5CDEA41}"/>
              </a:ext>
            </a:extLst>
          </p:cNvPr>
          <p:cNvSpPr txBox="1">
            <a:spLocks noChangeArrowheads="1"/>
          </p:cNvSpPr>
          <p:nvPr/>
        </p:nvSpPr>
        <p:spPr bwMode="auto">
          <a:xfrm>
            <a:off x="914400" y="20820063"/>
            <a:ext cx="8193088" cy="1593850"/>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PURPOSE &amp; RESEARCH QUESTION(S)</a:t>
            </a:r>
            <a:endParaRPr lang="en-US" altLang="en-US" dirty="0"/>
          </a:p>
        </p:txBody>
      </p:sp>
      <p:sp>
        <p:nvSpPr>
          <p:cNvPr id="2061" name="Text Box 43">
            <a:extLst>
              <a:ext uri="{FF2B5EF4-FFF2-40B4-BE49-F238E27FC236}">
                <a16:creationId xmlns:a16="http://schemas.microsoft.com/office/drawing/2014/main" id="{844EDF9B-A774-68E4-371C-E1CF620AC5C5}"/>
              </a:ext>
            </a:extLst>
          </p:cNvPr>
          <p:cNvSpPr txBox="1">
            <a:spLocks noChangeArrowheads="1"/>
          </p:cNvSpPr>
          <p:nvPr/>
        </p:nvSpPr>
        <p:spPr bwMode="auto">
          <a:xfrm>
            <a:off x="18599150" y="7059613"/>
            <a:ext cx="8223250" cy="12243691"/>
          </a:xfrm>
          <a:prstGeom prst="rect">
            <a:avLst/>
          </a:prstGeom>
          <a:solidFill>
            <a:schemeClr val="bg1"/>
          </a:solidFill>
          <a:ln>
            <a:noFill/>
          </a:ln>
        </p:spPr>
        <p:txBody>
          <a:bodyPr lIns="360000" tIns="180000" rIns="360000" bIns="180000">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sz="2600" b="1" i="1" dirty="0"/>
              <a:t>Participants</a:t>
            </a:r>
          </a:p>
          <a:p>
            <a:pPr marL="571500" indent="-571500">
              <a:buFont typeface="Arial" panose="020B0604020202020204" pitchFamily="34" charset="0"/>
              <a:buChar char="•"/>
              <a:defRPr/>
            </a:pPr>
            <a:r>
              <a:rPr lang="en-US" sz="2500" dirty="0"/>
              <a:t>JR high school students (</a:t>
            </a:r>
            <a:r>
              <a:rPr lang="en-US" sz="2500" i="1" dirty="0"/>
              <a:t>N=150</a:t>
            </a:r>
            <a:r>
              <a:rPr lang="en-US" sz="2500" dirty="0"/>
              <a:t>)</a:t>
            </a:r>
          </a:p>
          <a:p>
            <a:pPr marL="571500" indent="-571500">
              <a:buFont typeface="Arial" panose="020B0604020202020204" pitchFamily="34" charset="0"/>
              <a:buChar char="•"/>
              <a:defRPr/>
            </a:pPr>
            <a:r>
              <a:rPr lang="en-US" sz="2500" dirty="0"/>
              <a:t>JR high school teachers (N=8)</a:t>
            </a:r>
          </a:p>
          <a:p>
            <a:pPr marL="342900" indent="-342900">
              <a:buFont typeface="Arial" panose="020B0604020202020204" pitchFamily="34" charset="0"/>
              <a:buChar char="•"/>
              <a:defRPr/>
            </a:pPr>
            <a:r>
              <a:rPr lang="en-US" sz="2500" dirty="0">
                <a:latin typeface="+mn-lt"/>
              </a:rPr>
              <a:t>It is preferred to have a mixture of gender identities and a racially diverse sample. Student participants will range from 14-18 years old.  </a:t>
            </a:r>
            <a:endParaRPr lang="en-US" sz="2500" b="1" i="1" dirty="0">
              <a:latin typeface="+mn-lt"/>
            </a:endParaRPr>
          </a:p>
          <a:p>
            <a:pPr>
              <a:defRPr/>
            </a:pPr>
            <a:r>
              <a:rPr lang="en-US" sz="2600" b="1" i="1" dirty="0">
                <a:latin typeface="+mn-lt"/>
              </a:rPr>
              <a:t>Procedures</a:t>
            </a:r>
          </a:p>
          <a:p>
            <a:pPr marL="457200" indent="-457200">
              <a:buFont typeface="Arial" panose="020B0604020202020204" pitchFamily="34" charset="0"/>
              <a:buChar char="•"/>
              <a:defRPr/>
            </a:pPr>
            <a:r>
              <a:rPr lang="en-US" sz="2500" dirty="0">
                <a:latin typeface="+mn-lt"/>
              </a:rPr>
              <a:t>Purposeful sampling will be used for the interview portion of this study</a:t>
            </a:r>
          </a:p>
          <a:p>
            <a:pPr marL="457200" indent="-457200">
              <a:buFont typeface="Arial" panose="020B0604020202020204" pitchFamily="34" charset="0"/>
              <a:buChar char="•"/>
              <a:defRPr/>
            </a:pPr>
            <a:r>
              <a:rPr lang="en-US" sz="2500" dirty="0">
                <a:latin typeface="+mn-lt"/>
              </a:rPr>
              <a:t>Simple random sampling will be used for the survey portion of this study.</a:t>
            </a:r>
          </a:p>
          <a:p>
            <a:pPr marL="571500" indent="-571500">
              <a:buFont typeface="Arial" panose="020B0604020202020204" pitchFamily="34" charset="0"/>
              <a:buChar char="•"/>
              <a:defRPr/>
            </a:pPr>
            <a:r>
              <a:rPr lang="en-US" sz="2500" dirty="0">
                <a:latin typeface="+mn-lt"/>
              </a:rPr>
              <a:t>Qualitative research will be conducted through interviewing teachers.</a:t>
            </a:r>
          </a:p>
          <a:p>
            <a:pPr marL="571500" indent="-571500">
              <a:buFont typeface="Arial" panose="020B0604020202020204" pitchFamily="34" charset="0"/>
              <a:buChar char="•"/>
              <a:defRPr/>
            </a:pPr>
            <a:r>
              <a:rPr lang="en-US" sz="2500" dirty="0">
                <a:latin typeface="+mn-lt"/>
              </a:rPr>
              <a:t>Quantitative research will be conducted through surveying students</a:t>
            </a:r>
            <a:endParaRPr lang="en-US" sz="2500" b="1" i="1" dirty="0">
              <a:latin typeface="+mn-lt"/>
            </a:endParaRPr>
          </a:p>
          <a:p>
            <a:pPr>
              <a:defRPr/>
            </a:pPr>
            <a:r>
              <a:rPr lang="en-US" sz="2600" b="1" i="1" dirty="0">
                <a:latin typeface="+mn-lt"/>
              </a:rPr>
              <a:t>Data Analysis</a:t>
            </a:r>
          </a:p>
          <a:p>
            <a:pPr marL="571500" indent="-571500">
              <a:buFont typeface="Arial" panose="020B0604020202020204" pitchFamily="34" charset="0"/>
              <a:buChar char="•"/>
              <a:defRPr/>
            </a:pPr>
            <a:r>
              <a:rPr lang="en-US" sz="2500" dirty="0">
                <a:latin typeface="+mn-lt"/>
              </a:rPr>
              <a:t>Researchers will add up how many times each student responded, ‘no impact’, ‘low impact’, and ‘significant impact’ on the survey. The researchers will then be able to conclude the impact of technology-based instruction from the student’s perspective. </a:t>
            </a:r>
          </a:p>
          <a:p>
            <a:pPr marL="571500" indent="-571500">
              <a:buFont typeface="Arial" panose="020B0604020202020204" pitchFamily="34" charset="0"/>
              <a:buChar char="•"/>
              <a:defRPr/>
            </a:pPr>
            <a:r>
              <a:rPr lang="en-US" sz="2500" dirty="0">
                <a:latin typeface="+mn-lt"/>
              </a:rPr>
              <a:t>Researchers will record each interview using an audio recorder. Computer software will then assist the research team in converting the audio data into text data.</a:t>
            </a:r>
          </a:p>
          <a:p>
            <a:pPr marL="571500" indent="-571500">
              <a:buFont typeface="Arial" panose="020B0604020202020204" pitchFamily="34" charset="0"/>
              <a:buChar char="•"/>
              <a:defRPr/>
            </a:pPr>
            <a:r>
              <a:rPr lang="en-US" sz="2500" dirty="0">
                <a:latin typeface="+mn-lt"/>
              </a:rPr>
              <a:t>Researchers will find codes and themes in the data.</a:t>
            </a:r>
          </a:p>
          <a:p>
            <a:pPr marL="571500" indent="-571500">
              <a:buFont typeface="Arial" panose="020B0604020202020204" pitchFamily="34" charset="0"/>
              <a:buChar char="•"/>
              <a:defRPr/>
            </a:pPr>
            <a:r>
              <a:rPr lang="en-US" sz="2500" dirty="0">
                <a:latin typeface="+mn-lt"/>
              </a:rPr>
              <a:t>The research team will compare the findings of the surveys to the interviews to determine whether the qualitative portion of this study correlates to the findings of the quantitative portion.</a:t>
            </a:r>
          </a:p>
          <a:p>
            <a:pPr marL="571500" indent="-571500">
              <a:buFont typeface="Arial" panose="020B0604020202020204" pitchFamily="34" charset="0"/>
              <a:buChar char="•"/>
              <a:defRPr/>
            </a:pPr>
            <a:endParaRPr lang="en-US" dirty="0">
              <a:latin typeface="+mn-lt"/>
            </a:endParaRPr>
          </a:p>
        </p:txBody>
      </p:sp>
      <p:sp>
        <p:nvSpPr>
          <p:cNvPr id="4112" name="Rectangle 371">
            <a:extLst>
              <a:ext uri="{FF2B5EF4-FFF2-40B4-BE49-F238E27FC236}">
                <a16:creationId xmlns:a16="http://schemas.microsoft.com/office/drawing/2014/main" id="{01769C13-1CCE-23AA-078B-F2C993DED719}"/>
              </a:ext>
            </a:extLst>
          </p:cNvPr>
          <p:cNvSpPr>
            <a:spLocks noChangeArrowheads="1"/>
          </p:cNvSpPr>
          <p:nvPr/>
        </p:nvSpPr>
        <p:spPr bwMode="auto">
          <a:xfrm>
            <a:off x="914400" y="987425"/>
            <a:ext cx="34671000" cy="2474415"/>
          </a:xfrm>
          <a:prstGeom prst="rect">
            <a:avLst/>
          </a:prstGeom>
          <a:solidFill>
            <a:schemeClr val="tx2">
              <a:lumMod val="20000"/>
              <a:lumOff val="80000"/>
            </a:schemeClr>
          </a:solidFill>
          <a:ln w="41275">
            <a:solidFill>
              <a:schemeClr val="tx1"/>
            </a:solidFill>
          </a:ln>
        </p:spPr>
        <p:txBody>
          <a:bodyPr lIns="360000" tIns="180000" rIns="360000" bIns="180000">
            <a:spAutoFit/>
          </a:bodyPr>
          <a:lstStyle/>
          <a:p>
            <a:pPr marL="0" marR="0" algn="ctr">
              <a:lnSpc>
                <a:spcPct val="200000"/>
              </a:lnSpc>
              <a:spcBef>
                <a:spcPts val="0"/>
              </a:spcBef>
              <a:spcAft>
                <a:spcPts val="0"/>
              </a:spcAft>
            </a:pPr>
            <a:r>
              <a:rPr lang="en-US" sz="7200" b="1" kern="100" dirty="0">
                <a:effectLst/>
                <a:latin typeface="Times New Roman" panose="02020603050405020304" pitchFamily="18" charset="0"/>
                <a:ea typeface="Calibri" panose="020F0502020204030204" pitchFamily="34" charset="0"/>
                <a:cs typeface="Times New Roman" panose="02020603050405020304" pitchFamily="18" charset="0"/>
              </a:rPr>
              <a:t>Impact of Technology-Based Instruction on High School </a:t>
            </a:r>
            <a:r>
              <a:rPr lang="en-US" sz="8000" b="1" kern="100" dirty="0">
                <a:effectLst/>
                <a:latin typeface="Times New Roman" panose="02020603050405020304" pitchFamily="18" charset="0"/>
                <a:ea typeface="Calibri" panose="020F0502020204030204" pitchFamily="34" charset="0"/>
                <a:cs typeface="Times New Roman" panose="02020603050405020304" pitchFamily="18" charset="0"/>
              </a:rPr>
              <a:t>Students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13" name="TextBox 31">
            <a:extLst>
              <a:ext uri="{FF2B5EF4-FFF2-40B4-BE49-F238E27FC236}">
                <a16:creationId xmlns:a16="http://schemas.microsoft.com/office/drawing/2014/main" id="{3DA527A9-2195-3D21-FABB-B9A641015873}"/>
              </a:ext>
            </a:extLst>
          </p:cNvPr>
          <p:cNvSpPr txBox="1">
            <a:spLocks noChangeArrowheads="1"/>
          </p:cNvSpPr>
          <p:nvPr/>
        </p:nvSpPr>
        <p:spPr bwMode="auto">
          <a:xfrm>
            <a:off x="27736800" y="26533475"/>
            <a:ext cx="74676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3600" b="1" dirty="0">
                <a:latin typeface="+mn-lt"/>
                <a:ea typeface="Arial Unicode MS" pitchFamily="34" charset="-128"/>
                <a:cs typeface="Arial Unicode MS" pitchFamily="34" charset="-128"/>
              </a:rPr>
              <a:t>For questions/comments, email: </a:t>
            </a:r>
            <a:r>
              <a:rPr lang="en-US" altLang="en-US" sz="3600" b="1" u="sng" dirty="0">
                <a:solidFill>
                  <a:srgbClr val="FF0000"/>
                </a:solidFill>
                <a:latin typeface="+mn-lt"/>
                <a:ea typeface="Arial Unicode MS" pitchFamily="34" charset="-128"/>
                <a:cs typeface="Arial Unicode MS" pitchFamily="34" charset="-128"/>
              </a:rPr>
              <a:t>S1244816@Monmouth.edu</a:t>
            </a:r>
            <a:endParaRPr lang="en-US" altLang="en-US" sz="3600" b="1" u="sng" dirty="0">
              <a:latin typeface="+mn-lt"/>
              <a:ea typeface="Arial Unicode MS" pitchFamily="34" charset="-128"/>
              <a:cs typeface="Arial Unicode MS" pitchFamily="34" charset="-128"/>
            </a:endParaRPr>
          </a:p>
          <a:p>
            <a:pPr algn="ctr">
              <a:defRPr/>
            </a:pPr>
            <a:r>
              <a:rPr lang="en-US" altLang="en-US" sz="3200" dirty="0">
                <a:latin typeface="+mn-lt"/>
                <a:ea typeface="Arial Unicode MS" pitchFamily="34" charset="-128"/>
                <a:cs typeface="Arial Unicode MS" pitchFamily="34" charset="-128"/>
              </a:rPr>
              <a:t> </a:t>
            </a:r>
          </a:p>
        </p:txBody>
      </p:sp>
      <p:sp>
        <p:nvSpPr>
          <p:cNvPr id="2" name="Text Box 39">
            <a:extLst>
              <a:ext uri="{FF2B5EF4-FFF2-40B4-BE49-F238E27FC236}">
                <a16:creationId xmlns:a16="http://schemas.microsoft.com/office/drawing/2014/main" id="{E77F2FB9-7FE1-CE58-D433-3059D11086AB}"/>
              </a:ext>
            </a:extLst>
          </p:cNvPr>
          <p:cNvSpPr txBox="1">
            <a:spLocks noChangeArrowheads="1"/>
          </p:cNvSpPr>
          <p:nvPr/>
        </p:nvSpPr>
        <p:spPr bwMode="auto">
          <a:xfrm>
            <a:off x="18594388" y="6019800"/>
            <a:ext cx="8228012"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METHOD</a:t>
            </a:r>
            <a:endParaRPr lang="en-US" altLang="en-US" dirty="0"/>
          </a:p>
        </p:txBody>
      </p:sp>
      <p:sp>
        <p:nvSpPr>
          <p:cNvPr id="3" name="Text Box 35">
            <a:extLst>
              <a:ext uri="{FF2B5EF4-FFF2-40B4-BE49-F238E27FC236}">
                <a16:creationId xmlns:a16="http://schemas.microsoft.com/office/drawing/2014/main" id="{60511F61-F056-ECA6-0FB2-143A227582C4}"/>
              </a:ext>
            </a:extLst>
          </p:cNvPr>
          <p:cNvSpPr txBox="1">
            <a:spLocks noChangeArrowheads="1"/>
          </p:cNvSpPr>
          <p:nvPr/>
        </p:nvSpPr>
        <p:spPr bwMode="auto">
          <a:xfrm>
            <a:off x="9748838" y="18756313"/>
            <a:ext cx="17073562" cy="979487"/>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STUDY DESIGN</a:t>
            </a:r>
          </a:p>
        </p:txBody>
      </p:sp>
      <p:sp>
        <p:nvSpPr>
          <p:cNvPr id="29" name="Text Box 37">
            <a:extLst>
              <a:ext uri="{FF2B5EF4-FFF2-40B4-BE49-F238E27FC236}">
                <a16:creationId xmlns:a16="http://schemas.microsoft.com/office/drawing/2014/main" id="{7C921189-62C9-C7B9-A21C-5AA1344CFB61}"/>
              </a:ext>
            </a:extLst>
          </p:cNvPr>
          <p:cNvSpPr txBox="1">
            <a:spLocks noChangeArrowheads="1"/>
          </p:cNvSpPr>
          <p:nvPr/>
        </p:nvSpPr>
        <p:spPr bwMode="auto">
          <a:xfrm>
            <a:off x="9748838" y="6019800"/>
            <a:ext cx="8228012"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LITERATURE REVIEW</a:t>
            </a:r>
            <a:endParaRPr lang="en-US" altLang="en-US" dirty="0"/>
          </a:p>
        </p:txBody>
      </p:sp>
      <p:sp>
        <p:nvSpPr>
          <p:cNvPr id="25" name="Text Box 39">
            <a:extLst>
              <a:ext uri="{FF2B5EF4-FFF2-40B4-BE49-F238E27FC236}">
                <a16:creationId xmlns:a16="http://schemas.microsoft.com/office/drawing/2014/main" id="{9491F040-E054-0AA3-F8BF-0A6E52834B1A}"/>
              </a:ext>
            </a:extLst>
          </p:cNvPr>
          <p:cNvSpPr txBox="1">
            <a:spLocks noChangeArrowheads="1"/>
          </p:cNvSpPr>
          <p:nvPr/>
        </p:nvSpPr>
        <p:spPr bwMode="auto">
          <a:xfrm>
            <a:off x="27432000" y="6019800"/>
            <a:ext cx="8153400"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a:t>LIMITATIONS</a:t>
            </a:r>
            <a:endParaRPr lang="en-US" altLang="en-US" dirty="0"/>
          </a:p>
        </p:txBody>
      </p:sp>
      <p:cxnSp>
        <p:nvCxnSpPr>
          <p:cNvPr id="5" name="Straight Connector 4">
            <a:extLst>
              <a:ext uri="{FF2B5EF4-FFF2-40B4-BE49-F238E27FC236}">
                <a16:creationId xmlns:a16="http://schemas.microsoft.com/office/drawing/2014/main" id="{A0889F0D-2F72-5C30-91C3-6527B039DB95}"/>
              </a:ext>
            </a:extLst>
          </p:cNvPr>
          <p:cNvCxnSpPr/>
          <p:nvPr/>
        </p:nvCxnSpPr>
        <p:spPr bwMode="auto">
          <a:xfrm>
            <a:off x="27168475" y="24917400"/>
            <a:ext cx="8723313" cy="0"/>
          </a:xfrm>
          <a:prstGeom prst="line">
            <a:avLst/>
          </a:prstGeom>
          <a:solidFill>
            <a:schemeClr val="accent1"/>
          </a:solidFill>
          <a:ln w="120650" cap="flat" cmpd="sng" algn="ctr">
            <a:solidFill>
              <a:schemeClr val="accent4">
                <a:lumMod val="50000"/>
              </a:schemeClr>
            </a:solidFill>
            <a:prstDash val="solid"/>
            <a:round/>
            <a:headEnd type="none" w="med" len="med"/>
            <a:tailEnd type="none" w="med" len="med"/>
          </a:ln>
          <a:effectLst/>
        </p:spPr>
      </p:cxnSp>
      <p:sp>
        <p:nvSpPr>
          <p:cNvPr id="22" name="Text Box 39">
            <a:extLst>
              <a:ext uri="{FF2B5EF4-FFF2-40B4-BE49-F238E27FC236}">
                <a16:creationId xmlns:a16="http://schemas.microsoft.com/office/drawing/2014/main" id="{9EDC92A6-E82E-824B-F38D-9F7513B9B2E9}"/>
              </a:ext>
            </a:extLst>
          </p:cNvPr>
          <p:cNvSpPr txBox="1">
            <a:spLocks noChangeArrowheads="1"/>
          </p:cNvSpPr>
          <p:nvPr/>
        </p:nvSpPr>
        <p:spPr bwMode="auto">
          <a:xfrm>
            <a:off x="27393900" y="15422563"/>
            <a:ext cx="8153400" cy="979487"/>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REFERENCES</a:t>
            </a:r>
            <a:endParaRPr lang="en-US" altLang="en-US" dirty="0"/>
          </a:p>
        </p:txBody>
      </p:sp>
      <p:pic>
        <p:nvPicPr>
          <p:cNvPr id="4116" name="Picture 6">
            <a:extLst>
              <a:ext uri="{FF2B5EF4-FFF2-40B4-BE49-F238E27FC236}">
                <a16:creationId xmlns:a16="http://schemas.microsoft.com/office/drawing/2014/main" id="{49997345-F6C2-3336-05FB-4EC562252F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0800" y="25361900"/>
            <a:ext cx="4538663"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7" name="Text Box 343">
            <a:extLst>
              <a:ext uri="{FF2B5EF4-FFF2-40B4-BE49-F238E27FC236}">
                <a16:creationId xmlns:a16="http://schemas.microsoft.com/office/drawing/2014/main" id="{CF05EBB0-81A7-56F8-F111-774E61A94652}"/>
              </a:ext>
            </a:extLst>
          </p:cNvPr>
          <p:cNvSpPr txBox="1">
            <a:spLocks noChangeArrowheads="1"/>
          </p:cNvSpPr>
          <p:nvPr/>
        </p:nvSpPr>
        <p:spPr bwMode="auto">
          <a:xfrm>
            <a:off x="27492325" y="16702088"/>
            <a:ext cx="8153400" cy="76116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indent="-457200">
              <a:spcAft>
                <a:spcPts val="1800"/>
              </a:spcAft>
            </a:pPr>
            <a:r>
              <a:rPr lang="en-US" sz="2800" dirty="0">
                <a:solidFill>
                  <a:srgbClr val="000000"/>
                </a:solidFill>
                <a:effectLst/>
                <a:latin typeface="Times New Roman" panose="02020603050405020304" pitchFamily="18" charset="0"/>
                <a:ea typeface="Times New Roman" panose="02020603050405020304" pitchFamily="18" charset="0"/>
              </a:rPr>
              <a:t>Carstens, K. J., Mallon, J. M., </a:t>
            </a:r>
            <a:r>
              <a:rPr lang="en-US" sz="2800" dirty="0" err="1">
                <a:solidFill>
                  <a:srgbClr val="000000"/>
                </a:solidFill>
                <a:effectLst/>
                <a:latin typeface="Times New Roman" panose="02020603050405020304" pitchFamily="18" charset="0"/>
                <a:ea typeface="Times New Roman" panose="02020603050405020304" pitchFamily="18" charset="0"/>
              </a:rPr>
              <a:t>Bataineh</a:t>
            </a:r>
            <a:r>
              <a:rPr lang="en-US" sz="2800" dirty="0">
                <a:solidFill>
                  <a:srgbClr val="000000"/>
                </a:solidFill>
                <a:effectLst/>
                <a:latin typeface="Times New Roman" panose="02020603050405020304" pitchFamily="18" charset="0"/>
                <a:ea typeface="Times New Roman" panose="02020603050405020304" pitchFamily="18" charset="0"/>
              </a:rPr>
              <a:t>, M., &amp; Al-</a:t>
            </a:r>
            <a:r>
              <a:rPr lang="en-US" sz="2800" dirty="0" err="1">
                <a:solidFill>
                  <a:srgbClr val="000000"/>
                </a:solidFill>
                <a:effectLst/>
                <a:latin typeface="Times New Roman" panose="02020603050405020304" pitchFamily="18" charset="0"/>
                <a:ea typeface="Times New Roman" panose="02020603050405020304" pitchFamily="18" charset="0"/>
              </a:rPr>
              <a:t>Bataineh</a:t>
            </a:r>
            <a:r>
              <a:rPr lang="en-US" sz="2800" dirty="0">
                <a:solidFill>
                  <a:srgbClr val="000000"/>
                </a:solidFill>
                <a:effectLst/>
                <a:latin typeface="Times New Roman" panose="02020603050405020304" pitchFamily="18" charset="0"/>
                <a:ea typeface="Times New Roman" panose="02020603050405020304" pitchFamily="18" charset="0"/>
              </a:rPr>
              <a:t>, A. (2021). Effects of Technology on Student Learning. </a:t>
            </a:r>
            <a:r>
              <a:rPr lang="en-US" sz="2800" i="1" dirty="0">
                <a:solidFill>
                  <a:srgbClr val="000000"/>
                </a:solidFill>
                <a:effectLst/>
                <a:latin typeface="Times New Roman" panose="02020603050405020304" pitchFamily="18" charset="0"/>
                <a:ea typeface="Times New Roman" panose="02020603050405020304" pitchFamily="18" charset="0"/>
              </a:rPr>
              <a:t>Turkish Online Journal of Educational Technology - TOJET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i="1" dirty="0">
                <a:solidFill>
                  <a:srgbClr val="000000"/>
                </a:solidFill>
                <a:effectLst/>
                <a:latin typeface="Times New Roman" panose="02020603050405020304" pitchFamily="18" charset="0"/>
                <a:ea typeface="Times New Roman" panose="02020603050405020304" pitchFamily="18" charset="0"/>
              </a:rPr>
              <a:t>20</a:t>
            </a:r>
            <a:r>
              <a:rPr lang="en-US" sz="2800" dirty="0">
                <a:solidFill>
                  <a:srgbClr val="000000"/>
                </a:solidFill>
                <a:effectLst/>
                <a:latin typeface="Times New Roman" panose="02020603050405020304" pitchFamily="18" charset="0"/>
                <a:ea typeface="Times New Roman" panose="02020603050405020304" pitchFamily="18" charset="0"/>
              </a:rPr>
              <a:t>(1). https://</a:t>
            </a:r>
            <a:r>
              <a:rPr lang="en-US" sz="2800" dirty="0" err="1">
                <a:solidFill>
                  <a:srgbClr val="000000"/>
                </a:solidFill>
                <a:effectLst/>
                <a:latin typeface="Times New Roman" panose="02020603050405020304" pitchFamily="18" charset="0"/>
                <a:ea typeface="Times New Roman" panose="02020603050405020304" pitchFamily="18" charset="0"/>
              </a:rPr>
              <a:t>doi.org</a:t>
            </a:r>
            <a:r>
              <a:rPr lang="en-US" sz="2800" dirty="0">
                <a:solidFill>
                  <a:srgbClr val="000000"/>
                </a:solidFill>
                <a:effectLst/>
                <a:latin typeface="Times New Roman" panose="02020603050405020304" pitchFamily="18" charset="0"/>
                <a:ea typeface="Times New Roman" panose="02020603050405020304" pitchFamily="18" charset="0"/>
              </a:rPr>
              <a:t>/https://</a:t>
            </a:r>
            <a:r>
              <a:rPr lang="en-US" sz="2800" dirty="0" err="1">
                <a:solidFill>
                  <a:srgbClr val="000000"/>
                </a:solidFill>
                <a:effectLst/>
                <a:latin typeface="Times New Roman" panose="02020603050405020304" pitchFamily="18" charset="0"/>
                <a:ea typeface="Times New Roman" panose="02020603050405020304" pitchFamily="18" charset="0"/>
              </a:rPr>
              <a:t>files.eric.ed.gov</a:t>
            </a:r>
            <a:r>
              <a:rPr lang="en-US" sz="2800" dirty="0">
                <a:solidFill>
                  <a:srgbClr val="000000"/>
                </a:solidFill>
                <a:effectLst/>
                <a:latin typeface="Times New Roman" panose="02020603050405020304" pitchFamily="18" charset="0"/>
                <a:ea typeface="Times New Roman" panose="02020603050405020304" pitchFamily="18" charset="0"/>
              </a:rPr>
              <a:t>/</a:t>
            </a:r>
            <a:r>
              <a:rPr lang="en-US" sz="2800" dirty="0" err="1">
                <a:solidFill>
                  <a:srgbClr val="000000"/>
                </a:solidFill>
                <a:effectLst/>
                <a:latin typeface="Times New Roman" panose="02020603050405020304" pitchFamily="18" charset="0"/>
                <a:ea typeface="Times New Roman" panose="02020603050405020304" pitchFamily="18" charset="0"/>
              </a:rPr>
              <a:t>fulltext</a:t>
            </a:r>
            <a:r>
              <a:rPr lang="en-US" sz="2800" dirty="0">
                <a:solidFill>
                  <a:srgbClr val="000000"/>
                </a:solidFill>
                <a:effectLst/>
                <a:latin typeface="Times New Roman" panose="02020603050405020304" pitchFamily="18" charset="0"/>
                <a:ea typeface="Times New Roman" panose="02020603050405020304" pitchFamily="18" charset="0"/>
              </a:rPr>
              <a:t>/EJ1290791.pdf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err="1">
                <a:solidFill>
                  <a:srgbClr val="222222"/>
                </a:solidFill>
                <a:effectLst/>
                <a:latin typeface="Times New Roman" panose="02020603050405020304" pitchFamily="18" charset="0"/>
                <a:ea typeface="Calibri" panose="020F0502020204030204" pitchFamily="34" charset="0"/>
              </a:rPr>
              <a:t>Gulek</a:t>
            </a:r>
            <a:r>
              <a:rPr lang="en-US" sz="2800" dirty="0">
                <a:solidFill>
                  <a:srgbClr val="222222"/>
                </a:solidFill>
                <a:effectLst/>
                <a:latin typeface="Times New Roman" panose="02020603050405020304" pitchFamily="18" charset="0"/>
                <a:ea typeface="Calibri" panose="020F0502020204030204" pitchFamily="34" charset="0"/>
              </a:rPr>
              <a:t>, J. C., &amp; </a:t>
            </a:r>
            <a:r>
              <a:rPr lang="en-US" sz="2800" dirty="0" err="1">
                <a:solidFill>
                  <a:srgbClr val="222222"/>
                </a:solidFill>
                <a:effectLst/>
                <a:latin typeface="Times New Roman" panose="02020603050405020304" pitchFamily="18" charset="0"/>
                <a:ea typeface="Calibri" panose="020F0502020204030204" pitchFamily="34" charset="0"/>
              </a:rPr>
              <a:t>Demirtas</a:t>
            </a:r>
            <a:r>
              <a:rPr lang="en-US" sz="2800" dirty="0">
                <a:solidFill>
                  <a:srgbClr val="222222"/>
                </a:solidFill>
                <a:effectLst/>
                <a:latin typeface="Times New Roman" panose="02020603050405020304" pitchFamily="18" charset="0"/>
                <a:ea typeface="Calibri" panose="020F0502020204030204" pitchFamily="34" charset="0"/>
              </a:rPr>
              <a:t>, H. (2005). Learning with technology: The impact of laptop use on student achievement. </a:t>
            </a:r>
            <a:r>
              <a:rPr lang="en-US" sz="2800" i="1" dirty="0">
                <a:solidFill>
                  <a:srgbClr val="222222"/>
                </a:solidFill>
                <a:effectLst/>
                <a:latin typeface="Times New Roman" panose="02020603050405020304" pitchFamily="18" charset="0"/>
                <a:ea typeface="Calibri" panose="020F0502020204030204" pitchFamily="34" charset="0"/>
              </a:rPr>
              <a:t>The journal of technology, learning and assessment</a:t>
            </a:r>
            <a:r>
              <a:rPr lang="en-US" sz="2800" dirty="0">
                <a:solidFill>
                  <a:srgbClr val="222222"/>
                </a:solidFill>
                <a:effectLst/>
                <a:latin typeface="Times New Roman" panose="02020603050405020304" pitchFamily="18" charset="0"/>
                <a:ea typeface="Calibri" panose="020F0502020204030204" pitchFamily="34" charset="0"/>
              </a:rPr>
              <a:t>, </a:t>
            </a:r>
            <a:r>
              <a:rPr lang="en-US" sz="2800" i="1" dirty="0">
                <a:solidFill>
                  <a:srgbClr val="222222"/>
                </a:solidFill>
                <a:effectLst/>
                <a:latin typeface="Times New Roman" panose="02020603050405020304" pitchFamily="18" charset="0"/>
                <a:ea typeface="Calibri" panose="020F0502020204030204" pitchFamily="34" charset="0"/>
              </a:rPr>
              <a:t>3</a:t>
            </a:r>
            <a:r>
              <a:rPr lang="en-US" sz="2800" dirty="0">
                <a:solidFill>
                  <a:srgbClr val="222222"/>
                </a:solidFill>
                <a:effectLst/>
                <a:latin typeface="Times New Roman" panose="02020603050405020304" pitchFamily="18" charset="0"/>
                <a:ea typeface="Calibri" panose="020F0502020204030204" pitchFamily="34" charset="0"/>
              </a:rPr>
              <a:t>(2). </a:t>
            </a:r>
          </a:p>
          <a:p>
            <a:endParaRPr lang="en-US" sz="2800" dirty="0">
              <a:solidFill>
                <a:srgbClr val="222222"/>
              </a:solidFill>
              <a:ea typeface="Times New Roman" panose="02020603050405020304" pitchFamily="18" charset="0"/>
            </a:endParaRPr>
          </a:p>
          <a:p>
            <a:r>
              <a:rPr lang="en-US" sz="2800" dirty="0">
                <a:solidFill>
                  <a:srgbClr val="222222"/>
                </a:solidFill>
                <a:effectLst/>
                <a:latin typeface="Times New Roman" panose="02020603050405020304" pitchFamily="18" charset="0"/>
                <a:ea typeface="Calibri" panose="020F0502020204030204" pitchFamily="34" charset="0"/>
              </a:rPr>
              <a:t>Lim, C. P., Zhao, Y., </a:t>
            </a:r>
            <a:r>
              <a:rPr lang="en-US" sz="2800" dirty="0" err="1">
                <a:solidFill>
                  <a:srgbClr val="222222"/>
                </a:solidFill>
                <a:effectLst/>
                <a:latin typeface="Times New Roman" panose="02020603050405020304" pitchFamily="18" charset="0"/>
                <a:ea typeface="Calibri" panose="020F0502020204030204" pitchFamily="34" charset="0"/>
              </a:rPr>
              <a:t>Tondeur</a:t>
            </a:r>
            <a:r>
              <a:rPr lang="en-US" sz="2800" dirty="0">
                <a:solidFill>
                  <a:srgbClr val="222222"/>
                </a:solidFill>
                <a:effectLst/>
                <a:latin typeface="Times New Roman" panose="02020603050405020304" pitchFamily="18" charset="0"/>
                <a:ea typeface="Calibri" panose="020F0502020204030204" pitchFamily="34" charset="0"/>
              </a:rPr>
              <a:t>, J., Chai, C. S., &amp; Tsai, C. C. (2013). Bridging the gap: Technology trends and use of technology in schools. </a:t>
            </a:r>
            <a:r>
              <a:rPr lang="en-US" sz="2800" i="1" dirty="0">
                <a:solidFill>
                  <a:srgbClr val="222222"/>
                </a:solidFill>
                <a:effectLst/>
                <a:latin typeface="Times New Roman" panose="02020603050405020304" pitchFamily="18" charset="0"/>
                <a:ea typeface="Calibri" panose="020F0502020204030204" pitchFamily="34" charset="0"/>
              </a:rPr>
              <a:t>Journal of Educational Technology &amp; Society</a:t>
            </a:r>
            <a:r>
              <a:rPr lang="en-US" sz="2800" dirty="0">
                <a:solidFill>
                  <a:srgbClr val="222222"/>
                </a:solidFill>
                <a:effectLst/>
                <a:latin typeface="Times New Roman" panose="02020603050405020304" pitchFamily="18" charset="0"/>
                <a:ea typeface="Calibri" panose="020F0502020204030204" pitchFamily="34" charset="0"/>
              </a:rPr>
              <a:t>, </a:t>
            </a:r>
            <a:r>
              <a:rPr lang="en-US" sz="2800" i="1" dirty="0">
                <a:solidFill>
                  <a:srgbClr val="222222"/>
                </a:solidFill>
                <a:effectLst/>
                <a:latin typeface="Times New Roman" panose="02020603050405020304" pitchFamily="18" charset="0"/>
                <a:ea typeface="Calibri" panose="020F0502020204030204" pitchFamily="34" charset="0"/>
              </a:rPr>
              <a:t>16</a:t>
            </a:r>
            <a:r>
              <a:rPr lang="en-US" sz="2800" dirty="0">
                <a:solidFill>
                  <a:srgbClr val="222222"/>
                </a:solidFill>
                <a:effectLst/>
                <a:latin typeface="Times New Roman" panose="02020603050405020304" pitchFamily="18" charset="0"/>
                <a:ea typeface="Calibri" panose="020F0502020204030204" pitchFamily="34" charset="0"/>
              </a:rPr>
              <a:t>(2), 59-68</a:t>
            </a:r>
            <a:endParaRPr lang="en-US" sz="2800" dirty="0">
              <a:effectLst/>
              <a:latin typeface="Times New Roman" panose="02020603050405020304" pitchFamily="18" charset="0"/>
              <a:ea typeface="Times New Roman" panose="02020603050405020304" pitchFamily="18" charset="0"/>
            </a:endParaRPr>
          </a:p>
          <a:p>
            <a:pPr>
              <a:spcAft>
                <a:spcPts val="1800"/>
              </a:spcAft>
            </a:pPr>
            <a:endParaRPr lang="en-US" altLang="en-US" sz="3600" dirty="0"/>
          </a:p>
        </p:txBody>
      </p:sp>
      <p:sp>
        <p:nvSpPr>
          <p:cNvPr id="6" name="TextBox 5">
            <a:extLst>
              <a:ext uri="{FF2B5EF4-FFF2-40B4-BE49-F238E27FC236}">
                <a16:creationId xmlns:a16="http://schemas.microsoft.com/office/drawing/2014/main" id="{38EB572B-9BEE-467C-4648-F84DBFED2B22}"/>
              </a:ext>
            </a:extLst>
          </p:cNvPr>
          <p:cNvSpPr txBox="1"/>
          <p:nvPr/>
        </p:nvSpPr>
        <p:spPr>
          <a:xfrm>
            <a:off x="1351072" y="22627798"/>
            <a:ext cx="7467600" cy="5724644"/>
          </a:xfrm>
          <a:prstGeom prst="rect">
            <a:avLst/>
          </a:prstGeom>
          <a:noFill/>
        </p:spPr>
        <p:txBody>
          <a:bodyPr wrap="square" rtlCol="0">
            <a:spAutoFit/>
          </a:bodyPr>
          <a:lstStyle/>
          <a:p>
            <a:r>
              <a:rPr lang="en-US" sz="3000" dirty="0"/>
              <a:t>The purpose of this study is to examine how technology use in the classroom impacts the education of high school students. </a:t>
            </a:r>
          </a:p>
          <a:p>
            <a:endParaRPr lang="en-US" sz="3000" dirty="0"/>
          </a:p>
          <a:p>
            <a:r>
              <a:rPr lang="en-US" sz="3000" dirty="0"/>
              <a:t>The study will address the following questions:</a:t>
            </a:r>
          </a:p>
          <a:p>
            <a:r>
              <a:rPr lang="en-US" sz="3000" dirty="0"/>
              <a:t>What impact does technology use have on student’s attitudes towards school?</a:t>
            </a:r>
          </a:p>
          <a:p>
            <a:r>
              <a:rPr lang="en-US" sz="3000" dirty="0"/>
              <a:t>What impact does technology use have on student’s motivation in school?</a:t>
            </a:r>
          </a:p>
          <a:p>
            <a:r>
              <a:rPr lang="en-US" sz="3000" dirty="0"/>
              <a:t>What impact does technology use have on student’s academic achievement?</a:t>
            </a:r>
          </a:p>
          <a:p>
            <a:endParaRPr lang="en-US" sz="3600" dirty="0"/>
          </a:p>
        </p:txBody>
      </p:sp>
      <p:sp>
        <p:nvSpPr>
          <p:cNvPr id="7" name="Rounded Rectangle 6">
            <a:extLst>
              <a:ext uri="{FF2B5EF4-FFF2-40B4-BE49-F238E27FC236}">
                <a16:creationId xmlns:a16="http://schemas.microsoft.com/office/drawing/2014/main" id="{6E3C2D6D-CBDA-6881-86A8-3569B76E0542}"/>
              </a:ext>
            </a:extLst>
          </p:cNvPr>
          <p:cNvSpPr/>
          <p:nvPr/>
        </p:nvSpPr>
        <p:spPr bwMode="auto">
          <a:xfrm>
            <a:off x="10137225" y="20507915"/>
            <a:ext cx="3426375" cy="23520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Literature review</a:t>
            </a:r>
          </a:p>
        </p:txBody>
      </p:sp>
      <p:sp>
        <p:nvSpPr>
          <p:cNvPr id="15" name="Rounded Rectangle 14">
            <a:extLst>
              <a:ext uri="{FF2B5EF4-FFF2-40B4-BE49-F238E27FC236}">
                <a16:creationId xmlns:a16="http://schemas.microsoft.com/office/drawing/2014/main" id="{F80FEE70-1935-E6BB-FAAC-E670521461EE}"/>
              </a:ext>
            </a:extLst>
          </p:cNvPr>
          <p:cNvSpPr/>
          <p:nvPr/>
        </p:nvSpPr>
        <p:spPr bwMode="auto">
          <a:xfrm>
            <a:off x="14438499" y="20504085"/>
            <a:ext cx="3426375" cy="23520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rPr>
              <a:t>Determine research topic, purpose, and questions</a:t>
            </a:r>
          </a:p>
        </p:txBody>
      </p:sp>
      <p:sp>
        <p:nvSpPr>
          <p:cNvPr id="16" name="Rounded Rectangle 15">
            <a:extLst>
              <a:ext uri="{FF2B5EF4-FFF2-40B4-BE49-F238E27FC236}">
                <a16:creationId xmlns:a16="http://schemas.microsoft.com/office/drawing/2014/main" id="{CF77685D-B836-F662-488C-DE2548492534}"/>
              </a:ext>
            </a:extLst>
          </p:cNvPr>
          <p:cNvSpPr/>
          <p:nvPr/>
        </p:nvSpPr>
        <p:spPr bwMode="auto">
          <a:xfrm>
            <a:off x="18781712" y="20440945"/>
            <a:ext cx="3426375" cy="23520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Determine research method</a:t>
            </a:r>
          </a:p>
        </p:txBody>
      </p:sp>
      <p:sp>
        <p:nvSpPr>
          <p:cNvPr id="17" name="Rounded Rectangle 16">
            <a:extLst>
              <a:ext uri="{FF2B5EF4-FFF2-40B4-BE49-F238E27FC236}">
                <a16:creationId xmlns:a16="http://schemas.microsoft.com/office/drawing/2014/main" id="{1DE6AE31-EE29-F223-0254-B7B9AEBA5EDA}"/>
              </a:ext>
            </a:extLst>
          </p:cNvPr>
          <p:cNvSpPr/>
          <p:nvPr/>
        </p:nvSpPr>
        <p:spPr bwMode="auto">
          <a:xfrm>
            <a:off x="23156862" y="20440945"/>
            <a:ext cx="3426375" cy="23520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Contact school</a:t>
            </a:r>
          </a:p>
        </p:txBody>
      </p:sp>
      <p:sp>
        <p:nvSpPr>
          <p:cNvPr id="18" name="Right Arrow 17">
            <a:extLst>
              <a:ext uri="{FF2B5EF4-FFF2-40B4-BE49-F238E27FC236}">
                <a16:creationId xmlns:a16="http://schemas.microsoft.com/office/drawing/2014/main" id="{BDCF2265-690A-2927-8670-049C4FF2FD29}"/>
              </a:ext>
            </a:extLst>
          </p:cNvPr>
          <p:cNvSpPr/>
          <p:nvPr/>
        </p:nvSpPr>
        <p:spPr bwMode="auto">
          <a:xfrm>
            <a:off x="13720782" y="21414576"/>
            <a:ext cx="573757" cy="5842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9" name="Right Arrow 18">
            <a:extLst>
              <a:ext uri="{FF2B5EF4-FFF2-40B4-BE49-F238E27FC236}">
                <a16:creationId xmlns:a16="http://schemas.microsoft.com/office/drawing/2014/main" id="{6702BE8A-9E66-A9EB-E591-16B38621E8B6}"/>
              </a:ext>
            </a:extLst>
          </p:cNvPr>
          <p:cNvSpPr/>
          <p:nvPr/>
        </p:nvSpPr>
        <p:spPr bwMode="auto">
          <a:xfrm>
            <a:off x="18134079" y="21414576"/>
            <a:ext cx="573757" cy="5842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0" name="Right Arrow 19">
            <a:extLst>
              <a:ext uri="{FF2B5EF4-FFF2-40B4-BE49-F238E27FC236}">
                <a16:creationId xmlns:a16="http://schemas.microsoft.com/office/drawing/2014/main" id="{B62C88A9-4375-D1D8-4C35-6E2FB3E2F908}"/>
              </a:ext>
            </a:extLst>
          </p:cNvPr>
          <p:cNvSpPr/>
          <p:nvPr/>
        </p:nvSpPr>
        <p:spPr bwMode="auto">
          <a:xfrm>
            <a:off x="22523908" y="21414576"/>
            <a:ext cx="573757" cy="5842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4" name="Rounded Rectangle 23">
            <a:extLst>
              <a:ext uri="{FF2B5EF4-FFF2-40B4-BE49-F238E27FC236}">
                <a16:creationId xmlns:a16="http://schemas.microsoft.com/office/drawing/2014/main" id="{7DF6989B-178D-9183-278F-EBF8A6F6339D}"/>
              </a:ext>
            </a:extLst>
          </p:cNvPr>
          <p:cNvSpPr/>
          <p:nvPr/>
        </p:nvSpPr>
        <p:spPr bwMode="auto">
          <a:xfrm>
            <a:off x="10137224" y="24936040"/>
            <a:ext cx="3426375" cy="23520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Analyze data</a:t>
            </a:r>
          </a:p>
        </p:txBody>
      </p:sp>
      <p:sp>
        <p:nvSpPr>
          <p:cNvPr id="26" name="Rounded Rectangle 25">
            <a:extLst>
              <a:ext uri="{FF2B5EF4-FFF2-40B4-BE49-F238E27FC236}">
                <a16:creationId xmlns:a16="http://schemas.microsoft.com/office/drawing/2014/main" id="{4DD79CDC-0A70-FC4A-1203-37C42C1E28AC}"/>
              </a:ext>
            </a:extLst>
          </p:cNvPr>
          <p:cNvSpPr/>
          <p:nvPr/>
        </p:nvSpPr>
        <p:spPr bwMode="auto">
          <a:xfrm>
            <a:off x="14438498" y="24917399"/>
            <a:ext cx="3426375" cy="23520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Complete interviews</a:t>
            </a:r>
          </a:p>
        </p:txBody>
      </p:sp>
      <p:sp>
        <p:nvSpPr>
          <p:cNvPr id="28" name="Rounded Rectangle 27">
            <a:extLst>
              <a:ext uri="{FF2B5EF4-FFF2-40B4-BE49-F238E27FC236}">
                <a16:creationId xmlns:a16="http://schemas.microsoft.com/office/drawing/2014/main" id="{E8080EC4-BB66-208D-BF36-E3113249237D}"/>
              </a:ext>
            </a:extLst>
          </p:cNvPr>
          <p:cNvSpPr/>
          <p:nvPr/>
        </p:nvSpPr>
        <p:spPr bwMode="auto">
          <a:xfrm>
            <a:off x="18779273" y="24936039"/>
            <a:ext cx="3426375" cy="23520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000" dirty="0"/>
              <a:t>Administer surveys</a:t>
            </a:r>
            <a:endParaRPr kumimoji="0" lang="en-US" sz="4000" b="0" i="0" u="none" strike="noStrike" cap="none" normalizeH="0" baseline="0" dirty="0">
              <a:ln>
                <a:noFill/>
              </a:ln>
              <a:solidFill>
                <a:schemeClr val="tx1"/>
              </a:solidFill>
              <a:effectLst/>
              <a:latin typeface="Times New Roman" pitchFamily="18" charset="0"/>
            </a:endParaRPr>
          </a:p>
        </p:txBody>
      </p:sp>
      <p:sp>
        <p:nvSpPr>
          <p:cNvPr id="30" name="Rounded Rectangle 29">
            <a:extLst>
              <a:ext uri="{FF2B5EF4-FFF2-40B4-BE49-F238E27FC236}">
                <a16:creationId xmlns:a16="http://schemas.microsoft.com/office/drawing/2014/main" id="{0652ED73-40B3-A6C2-0835-31555975953B}"/>
              </a:ext>
            </a:extLst>
          </p:cNvPr>
          <p:cNvSpPr/>
          <p:nvPr/>
        </p:nvSpPr>
        <p:spPr bwMode="auto">
          <a:xfrm>
            <a:off x="23156862" y="24917400"/>
            <a:ext cx="3426375" cy="23520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Gain permission</a:t>
            </a:r>
          </a:p>
        </p:txBody>
      </p:sp>
      <p:sp>
        <p:nvSpPr>
          <p:cNvPr id="32" name="Down Arrow 31">
            <a:extLst>
              <a:ext uri="{FF2B5EF4-FFF2-40B4-BE49-F238E27FC236}">
                <a16:creationId xmlns:a16="http://schemas.microsoft.com/office/drawing/2014/main" id="{296F0D84-3F01-4578-3926-6633758A475F}"/>
              </a:ext>
            </a:extLst>
          </p:cNvPr>
          <p:cNvSpPr/>
          <p:nvPr/>
        </p:nvSpPr>
        <p:spPr bwMode="auto">
          <a:xfrm>
            <a:off x="24536400" y="23498174"/>
            <a:ext cx="704689" cy="815567"/>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3" name="Left Arrow 32">
            <a:extLst>
              <a:ext uri="{FF2B5EF4-FFF2-40B4-BE49-F238E27FC236}">
                <a16:creationId xmlns:a16="http://schemas.microsoft.com/office/drawing/2014/main" id="{5338990A-592F-91F7-06CD-344BC46D1BB2}"/>
              </a:ext>
            </a:extLst>
          </p:cNvPr>
          <p:cNvSpPr/>
          <p:nvPr/>
        </p:nvSpPr>
        <p:spPr bwMode="auto">
          <a:xfrm>
            <a:off x="22421515" y="25923000"/>
            <a:ext cx="573757" cy="58420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4" name="Left Arrow 33">
            <a:extLst>
              <a:ext uri="{FF2B5EF4-FFF2-40B4-BE49-F238E27FC236}">
                <a16:creationId xmlns:a16="http://schemas.microsoft.com/office/drawing/2014/main" id="{B4AC4347-B827-2C50-2AF2-05A3DFEA9BA3}"/>
              </a:ext>
            </a:extLst>
          </p:cNvPr>
          <p:cNvSpPr/>
          <p:nvPr/>
        </p:nvSpPr>
        <p:spPr bwMode="auto">
          <a:xfrm>
            <a:off x="18026463" y="25923000"/>
            <a:ext cx="573757" cy="58420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5" name="Left Arrow 34">
            <a:extLst>
              <a:ext uri="{FF2B5EF4-FFF2-40B4-BE49-F238E27FC236}">
                <a16:creationId xmlns:a16="http://schemas.microsoft.com/office/drawing/2014/main" id="{39D73324-FEE8-07A9-8563-594DAED48BF1}"/>
              </a:ext>
            </a:extLst>
          </p:cNvPr>
          <p:cNvSpPr/>
          <p:nvPr/>
        </p:nvSpPr>
        <p:spPr bwMode="auto">
          <a:xfrm>
            <a:off x="13685688" y="25923000"/>
            <a:ext cx="573757" cy="58420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8824</TotalTime>
  <Words>942</Words>
  <Application>Microsoft Macintosh PowerPoint</Application>
  <PresentationFormat>Custom</PresentationFormat>
  <Paragraphs>59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 Unicode MS</vt:lpstr>
      <vt:lpstr>Arial</vt:lpstr>
      <vt:lpstr>Calibri</vt:lpstr>
      <vt:lpstr>Times New Roman</vt: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rubbs5@verizon.net</cp:lastModifiedBy>
  <cp:revision>593</cp:revision>
  <cp:lastPrinted>1999-09-02T03:17:39Z</cp:lastPrinted>
  <dcterms:created xsi:type="dcterms:W3CDTF">1997-10-24T05:44:18Z</dcterms:created>
  <dcterms:modified xsi:type="dcterms:W3CDTF">2024-04-08T18:13:12Z</dcterms:modified>
</cp:coreProperties>
</file>