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03425" y="-2117"/>
            <a:ext cx="5940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Fostering Emotional Intelligence and Improved Academic Performance with Social-Emotional Learning Activities for Students with Learning Disabilities at Amerigo A. Anastasia School</a:t>
            </a:r>
            <a:endParaRPr sz="1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Margo Bursack</a:t>
            </a:r>
            <a:endParaRPr i="1" sz="1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Monmouth University</a:t>
            </a:r>
            <a:endParaRPr i="1" sz="1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50" y="25058"/>
            <a:ext cx="1357900" cy="1032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9900" y="25062"/>
            <a:ext cx="1357900" cy="1032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425" y="16026"/>
            <a:ext cx="9144000" cy="1050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1085075"/>
            <a:ext cx="2748600" cy="1332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 of Community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Branch, New Jersey located in Monmouth 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County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has a population of 32,383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Poverty rate is 19.06%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Citizenship rate is 83%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Racial/ethnic composition is 55.5%White, 21.5% Hispanic, 12.1% Black, and other ethnicities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0" y="2416925"/>
            <a:ext cx="2748600" cy="1751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 of School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Amerigo A. Anastasia Elementary School located in Long Branch, New Jersey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K-5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Enrollment of 586 Students with a student to teacher ratio of 10:1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population is 49% females and 51% males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Racial/ethnic composition is 55.6% Hispanic/Latino, 28.3% White, 10.9% Black, and 4.8% two or more races, and 0.3% Asian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748600" y="1085075"/>
            <a:ext cx="3456300" cy="783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of Students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worked with the 4 students who identified with having a learning disability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females, 2 males 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referred to here as Gia, Mary, John, and Richard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204850" y="1085075"/>
            <a:ext cx="2939100" cy="1361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Goals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Continuation of improving knowledge regarding inclusive education and social-emotional learning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Further d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evelopment of strategies to 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accommodate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diverse learning needs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of 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collaboration and communication with colleagues and families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48600" y="1868675"/>
            <a:ext cx="3456300" cy="1224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and Project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of the class: Mrs. Emick and Mrs. Vieira’s Class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 Project: “March SEL” - Designed to help students learn and practice social-emotional learning concepts. Incorporates 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holiday-themed 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worksheets which focus on SEL concepts such as gratitude, goal-setting, mindfulness, and self-love. Increases empathy, self-awareness, and alleviation of emotional distress and thus academic success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204850" y="2446787"/>
            <a:ext cx="2939100" cy="1721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Concrete Examples of Impact on Field Site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engagement with SEL skills, including mindfulness, self-love and self-compassion, goal-setting, and gratitude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communication with peers and teachers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mprovement in students’ relationships with peers, teachers, and parents 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 in students’ mood and academic performance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0" y="4168325"/>
            <a:ext cx="2748600" cy="97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 of Classroom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Inclusion Classroom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general 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teacher and one special education teacher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Times New Roman"/>
              <a:buChar char="●"/>
            </a:pP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students are in 4th grade, 4 of 20 students have learning disabilit</a:t>
            </a:r>
            <a:r>
              <a:rPr lang="en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ies</a:t>
            </a:r>
            <a:endParaRPr sz="9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748600" y="3093275"/>
            <a:ext cx="3456300" cy="2050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 at the Field Site</a:t>
            </a:r>
            <a:endParaRPr sz="95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Times New Roman"/>
              <a:buChar char="●"/>
            </a:pP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Collaborated with classroom </a:t>
            </a: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teachers</a:t>
            </a: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plan and implement the March SEL activities</a:t>
            </a:r>
            <a:endParaRPr sz="95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Times New Roman"/>
              <a:buChar char="●"/>
            </a:pP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each group SEL activity and worked with students to ensure their understanding of each skill and completion of each worksheet</a:t>
            </a:r>
            <a:endParaRPr sz="95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Times New Roman"/>
              <a:buChar char="●"/>
            </a:pP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Utilized effective communication by adapting activities based on the cooperating teacher’s feedback on </a:t>
            </a: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students enjoy and  are receptive to</a:t>
            </a:r>
            <a:endParaRPr sz="95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Times New Roman"/>
              <a:buChar char="●"/>
            </a:pPr>
            <a:r>
              <a:rPr lang="en" sz="95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 to continue growth as a future educator by incorporating feedback from the cooperating teacher and seeking ongoing professional development opportunities in inclusive education and social-emotional learning</a:t>
            </a:r>
            <a:endParaRPr sz="95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204850" y="4168475"/>
            <a:ext cx="2939100" cy="97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Understandings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Char char="●"/>
            </a:pP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Practicing SEL skills leads to improvement in students’ interpersonal skills and the betterment of their </a:t>
            </a:r>
            <a:r>
              <a:rPr lang="en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relationships, overall mood, and academic performance</a:t>
            </a:r>
            <a:endParaRPr sz="1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