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3"/>
  </p:sldMasterIdLst>
  <p:notesMasterIdLst>
    <p:notesMasterId r:id="rId4"/>
  </p:notesMasterIdLst>
  <p:sldIdLst>
    <p:sldId id="256" r:id="rId5"/>
  </p:sldIdLst>
  <p:sldSz cy="17280000" cx="23040000"/>
  <p:notesSz cx="6858000" cy="9144000"/>
  <p:embeddedFontLst>
    <p:embeddedFont>
      <p:font typeface="ABeeZee"/>
      <p:regular r:id="rId6"/>
      <p:italic r:id="rId7"/>
    </p:embeddedFont>
    <p:embeddedFont>
      <p:font typeface="Albert Sans"/>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AlbertSans-boldItalic.fntdata"/><Relationship Id="rId10" Type="http://schemas.openxmlformats.org/officeDocument/2006/relationships/font" Target="fonts/AlbertSans-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AlbertSans-bold.fntdata"/><Relationship Id="rId5" Type="http://schemas.openxmlformats.org/officeDocument/2006/relationships/slide" Target="slides/slide1.xml"/><Relationship Id="rId6" Type="http://schemas.openxmlformats.org/officeDocument/2006/relationships/font" Target="fonts/ABeeZee-regular.fntdata"/><Relationship Id="rId7" Type="http://schemas.openxmlformats.org/officeDocument/2006/relationships/font" Target="fonts/ABeeZee-italic.fntdata"/><Relationship Id="rId8" Type="http://schemas.openxmlformats.org/officeDocument/2006/relationships/font" Target="fonts/Albert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25d713e8bae_0_6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25d713e8ba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2039800" y="551475"/>
            <a:ext cx="18960300" cy="2854200"/>
          </a:xfrm>
          <a:prstGeom prst="rect">
            <a:avLst/>
          </a:prstGeom>
        </p:spPr>
        <p:txBody>
          <a:bodyPr anchorCtr="0" anchor="b" bIns="255950" lIns="255950" spcFirstLastPara="1" rIns="255950" wrap="square" tIns="255950">
            <a:noAutofit/>
          </a:bodyPr>
          <a:lstStyle>
            <a:lvl1pPr lvl="0" algn="ctr">
              <a:spcBef>
                <a:spcPts val="0"/>
              </a:spcBef>
              <a:spcAft>
                <a:spcPts val="0"/>
              </a:spcAft>
              <a:buSzPts val="14600"/>
              <a:buNone/>
              <a:defRPr sz="15000"/>
            </a:lvl1pPr>
            <a:lvl2pPr lvl="1" algn="ctr">
              <a:spcBef>
                <a:spcPts val="0"/>
              </a:spcBef>
              <a:spcAft>
                <a:spcPts val="0"/>
              </a:spcAft>
              <a:buSzPts val="14600"/>
              <a:buNone/>
              <a:defRPr sz="14600"/>
            </a:lvl2pPr>
            <a:lvl3pPr lvl="2" algn="ctr">
              <a:spcBef>
                <a:spcPts val="0"/>
              </a:spcBef>
              <a:spcAft>
                <a:spcPts val="0"/>
              </a:spcAft>
              <a:buSzPts val="14600"/>
              <a:buNone/>
              <a:defRPr sz="14600"/>
            </a:lvl3pPr>
            <a:lvl4pPr lvl="3" algn="ctr">
              <a:spcBef>
                <a:spcPts val="0"/>
              </a:spcBef>
              <a:spcAft>
                <a:spcPts val="0"/>
              </a:spcAft>
              <a:buSzPts val="14600"/>
              <a:buNone/>
              <a:defRPr sz="14600"/>
            </a:lvl4pPr>
            <a:lvl5pPr lvl="4" algn="ctr">
              <a:spcBef>
                <a:spcPts val="0"/>
              </a:spcBef>
              <a:spcAft>
                <a:spcPts val="0"/>
              </a:spcAft>
              <a:buSzPts val="14600"/>
              <a:buNone/>
              <a:defRPr sz="14600"/>
            </a:lvl5pPr>
            <a:lvl6pPr lvl="5" algn="ctr">
              <a:spcBef>
                <a:spcPts val="0"/>
              </a:spcBef>
              <a:spcAft>
                <a:spcPts val="0"/>
              </a:spcAft>
              <a:buSzPts val="14600"/>
              <a:buNone/>
              <a:defRPr sz="14600"/>
            </a:lvl6pPr>
            <a:lvl7pPr lvl="6" algn="ctr">
              <a:spcBef>
                <a:spcPts val="0"/>
              </a:spcBef>
              <a:spcAft>
                <a:spcPts val="0"/>
              </a:spcAft>
              <a:buSzPts val="14600"/>
              <a:buNone/>
              <a:defRPr sz="14600"/>
            </a:lvl7pPr>
            <a:lvl8pPr lvl="7" algn="ctr">
              <a:spcBef>
                <a:spcPts val="0"/>
              </a:spcBef>
              <a:spcAft>
                <a:spcPts val="0"/>
              </a:spcAft>
              <a:buSzPts val="14600"/>
              <a:buNone/>
              <a:defRPr sz="14600"/>
            </a:lvl8pPr>
            <a:lvl9pPr lvl="8" algn="ctr">
              <a:spcBef>
                <a:spcPts val="0"/>
              </a:spcBef>
              <a:spcAft>
                <a:spcPts val="0"/>
              </a:spcAft>
              <a:buSzPts val="14600"/>
              <a:buNone/>
              <a:defRPr sz="14600"/>
            </a:lvl9pPr>
          </a:lstStyle>
          <a:p/>
        </p:txBody>
      </p:sp>
      <p:sp>
        <p:nvSpPr>
          <p:cNvPr id="10" name="Google Shape;10;p2"/>
          <p:cNvSpPr txBox="1"/>
          <p:nvPr>
            <p:ph idx="1" type="subTitle"/>
          </p:nvPr>
        </p:nvSpPr>
        <p:spPr>
          <a:xfrm>
            <a:off x="6299575" y="3405675"/>
            <a:ext cx="10440900" cy="1391400"/>
          </a:xfrm>
          <a:prstGeom prst="rect">
            <a:avLst/>
          </a:prstGeom>
        </p:spPr>
        <p:txBody>
          <a:bodyPr anchorCtr="0" anchor="t" bIns="255950" lIns="255950" spcFirstLastPara="1" rIns="255950" wrap="square" tIns="255950">
            <a:noAutofit/>
          </a:bodyPr>
          <a:lstStyle>
            <a:lvl1pPr lvl="0" algn="ctr">
              <a:lnSpc>
                <a:spcPct val="100000"/>
              </a:lnSpc>
              <a:spcBef>
                <a:spcPts val="0"/>
              </a:spcBef>
              <a:spcAft>
                <a:spcPts val="0"/>
              </a:spcAft>
              <a:buSzPts val="7800"/>
              <a:buNone/>
              <a:defRPr sz="35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32" name="Shape 32"/>
        <p:cNvGrpSpPr/>
        <p:nvPr/>
      </p:nvGrpSpPr>
      <p:grpSpPr>
        <a:xfrm>
          <a:off x="0" y="0"/>
          <a:ext cx="0" cy="0"/>
          <a:chOff x="0" y="0"/>
          <a:chExt cx="0" cy="0"/>
        </a:xfrm>
      </p:grpSpPr>
      <p:sp>
        <p:nvSpPr>
          <p:cNvPr id="33" name="Google Shape;33;p11"/>
          <p:cNvSpPr txBox="1"/>
          <p:nvPr>
            <p:ph hasCustomPrompt="1" type="title"/>
          </p:nvPr>
        </p:nvSpPr>
        <p:spPr>
          <a:xfrm>
            <a:off x="3480875" y="5071200"/>
            <a:ext cx="16078200" cy="5423100"/>
          </a:xfrm>
          <a:prstGeom prst="rect">
            <a:avLst/>
          </a:prstGeom>
        </p:spPr>
        <p:txBody>
          <a:bodyPr anchorCtr="0" anchor="b" bIns="255950" lIns="255950" spcFirstLastPara="1" rIns="255950" wrap="square" tIns="255950">
            <a:noAutofit/>
          </a:bodyPr>
          <a:lstStyle>
            <a:lvl1pPr lvl="0" algn="ctr">
              <a:spcBef>
                <a:spcPts val="0"/>
              </a:spcBef>
              <a:spcAft>
                <a:spcPts val="0"/>
              </a:spcAft>
              <a:buSzPts val="33600"/>
              <a:buNone/>
              <a:defRPr sz="33600"/>
            </a:lvl1pPr>
            <a:lvl2pPr lvl="1" algn="ctr">
              <a:spcBef>
                <a:spcPts val="0"/>
              </a:spcBef>
              <a:spcAft>
                <a:spcPts val="0"/>
              </a:spcAft>
              <a:buSzPts val="33600"/>
              <a:buNone/>
              <a:defRPr sz="33600"/>
            </a:lvl2pPr>
            <a:lvl3pPr lvl="2" algn="ctr">
              <a:spcBef>
                <a:spcPts val="0"/>
              </a:spcBef>
              <a:spcAft>
                <a:spcPts val="0"/>
              </a:spcAft>
              <a:buSzPts val="33600"/>
              <a:buNone/>
              <a:defRPr sz="33600"/>
            </a:lvl3pPr>
            <a:lvl4pPr lvl="3" algn="ctr">
              <a:spcBef>
                <a:spcPts val="0"/>
              </a:spcBef>
              <a:spcAft>
                <a:spcPts val="0"/>
              </a:spcAft>
              <a:buSzPts val="33600"/>
              <a:buNone/>
              <a:defRPr sz="33600"/>
            </a:lvl4pPr>
            <a:lvl5pPr lvl="4" algn="ctr">
              <a:spcBef>
                <a:spcPts val="0"/>
              </a:spcBef>
              <a:spcAft>
                <a:spcPts val="0"/>
              </a:spcAft>
              <a:buSzPts val="33600"/>
              <a:buNone/>
              <a:defRPr sz="33600"/>
            </a:lvl5pPr>
            <a:lvl6pPr lvl="5" algn="ctr">
              <a:spcBef>
                <a:spcPts val="0"/>
              </a:spcBef>
              <a:spcAft>
                <a:spcPts val="0"/>
              </a:spcAft>
              <a:buSzPts val="33600"/>
              <a:buNone/>
              <a:defRPr sz="33600"/>
            </a:lvl6pPr>
            <a:lvl7pPr lvl="6" algn="ctr">
              <a:spcBef>
                <a:spcPts val="0"/>
              </a:spcBef>
              <a:spcAft>
                <a:spcPts val="0"/>
              </a:spcAft>
              <a:buSzPts val="33600"/>
              <a:buNone/>
              <a:defRPr sz="33600"/>
            </a:lvl7pPr>
            <a:lvl8pPr lvl="7" algn="ctr">
              <a:spcBef>
                <a:spcPts val="0"/>
              </a:spcBef>
              <a:spcAft>
                <a:spcPts val="0"/>
              </a:spcAft>
              <a:buSzPts val="33600"/>
              <a:buNone/>
              <a:defRPr sz="33600"/>
            </a:lvl8pPr>
            <a:lvl9pPr lvl="8" algn="ctr">
              <a:spcBef>
                <a:spcPts val="0"/>
              </a:spcBef>
              <a:spcAft>
                <a:spcPts val="0"/>
              </a:spcAft>
              <a:buSzPts val="33600"/>
              <a:buNone/>
              <a:defRPr sz="33600"/>
            </a:lvl9pPr>
          </a:lstStyle>
          <a:p>
            <a:r>
              <a:t>xx%</a:t>
            </a:r>
          </a:p>
        </p:txBody>
      </p:sp>
      <p:sp>
        <p:nvSpPr>
          <p:cNvPr id="34" name="Google Shape;34;p11"/>
          <p:cNvSpPr txBox="1"/>
          <p:nvPr>
            <p:ph idx="1" type="subTitle"/>
          </p:nvPr>
        </p:nvSpPr>
        <p:spPr>
          <a:xfrm>
            <a:off x="3480875" y="10494300"/>
            <a:ext cx="16078200" cy="1714500"/>
          </a:xfrm>
          <a:prstGeom prst="rect">
            <a:avLst/>
          </a:prstGeom>
        </p:spPr>
        <p:txBody>
          <a:bodyPr anchorCtr="0" anchor="t" bIns="255950" lIns="255950" spcFirstLastPara="1" rIns="255950" wrap="square" tIns="255950">
            <a:noAutofit/>
          </a:bodyPr>
          <a:lstStyle>
            <a:lvl1pPr lvl="0" algn="ctr">
              <a:spcBef>
                <a:spcPts val="0"/>
              </a:spcBef>
              <a:spcAft>
                <a:spcPts val="0"/>
              </a:spcAft>
              <a:buSzPts val="5000"/>
              <a:buNone/>
              <a:defRPr/>
            </a:lvl1pPr>
            <a:lvl2pPr lvl="1">
              <a:spcBef>
                <a:spcPts val="0"/>
              </a:spcBef>
              <a:spcAft>
                <a:spcPts val="0"/>
              </a:spcAft>
              <a:buSzPts val="3900"/>
              <a:buNone/>
              <a:defRPr/>
            </a:lvl2pPr>
            <a:lvl3pPr lvl="2">
              <a:spcBef>
                <a:spcPts val="0"/>
              </a:spcBef>
              <a:spcAft>
                <a:spcPts val="0"/>
              </a:spcAft>
              <a:buSzPts val="3900"/>
              <a:buNone/>
              <a:defRPr/>
            </a:lvl3pPr>
            <a:lvl4pPr lvl="3">
              <a:spcBef>
                <a:spcPts val="0"/>
              </a:spcBef>
              <a:spcAft>
                <a:spcPts val="0"/>
              </a:spcAft>
              <a:buSzPts val="3900"/>
              <a:buNone/>
              <a:defRPr/>
            </a:lvl4pPr>
            <a:lvl5pPr lvl="4">
              <a:spcBef>
                <a:spcPts val="0"/>
              </a:spcBef>
              <a:spcAft>
                <a:spcPts val="0"/>
              </a:spcAft>
              <a:buSzPts val="3900"/>
              <a:buNone/>
              <a:defRPr/>
            </a:lvl5pPr>
            <a:lvl6pPr lvl="5">
              <a:spcBef>
                <a:spcPts val="0"/>
              </a:spcBef>
              <a:spcAft>
                <a:spcPts val="0"/>
              </a:spcAft>
              <a:buSzPts val="3900"/>
              <a:buNone/>
              <a:defRPr/>
            </a:lvl6pPr>
            <a:lvl7pPr lvl="6">
              <a:spcBef>
                <a:spcPts val="0"/>
              </a:spcBef>
              <a:spcAft>
                <a:spcPts val="0"/>
              </a:spcAft>
              <a:buSzPts val="3900"/>
              <a:buNone/>
              <a:defRPr/>
            </a:lvl7pPr>
            <a:lvl8pPr lvl="7">
              <a:spcBef>
                <a:spcPts val="0"/>
              </a:spcBef>
              <a:spcAft>
                <a:spcPts val="0"/>
              </a:spcAft>
              <a:buSzPts val="3900"/>
              <a:buNone/>
              <a:defRPr/>
            </a:lvl8pPr>
            <a:lvl9pPr lvl="8">
              <a:spcBef>
                <a:spcPts val="0"/>
              </a:spcBef>
              <a:spcAft>
                <a:spcPts val="0"/>
              </a:spcAft>
              <a:buSzPts val="39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3"/>
        </a:solidFill>
      </p:bgPr>
    </p:bg>
    <p:spTree>
      <p:nvGrpSpPr>
        <p:cNvPr id="35" name="Shape 35"/>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36" name="Shape 36"/>
        <p:cNvGrpSpPr/>
        <p:nvPr/>
      </p:nvGrpSpPr>
      <p:grpSpPr>
        <a:xfrm>
          <a:off x="0" y="0"/>
          <a:ext cx="0" cy="0"/>
          <a:chOff x="0" y="0"/>
          <a:chExt cx="0" cy="0"/>
        </a:xfrm>
      </p:grpSpPr>
      <p:sp>
        <p:nvSpPr>
          <p:cNvPr id="37" name="Google Shape;37;p13"/>
          <p:cNvSpPr txBox="1"/>
          <p:nvPr>
            <p:ph type="title"/>
          </p:nvPr>
        </p:nvSpPr>
        <p:spPr>
          <a:xfrm>
            <a:off x="457200" y="1495100"/>
            <a:ext cx="22125600" cy="13770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_ONLY_1_1">
    <p:spTree>
      <p:nvGrpSpPr>
        <p:cNvPr id="38" name="Shape 38"/>
        <p:cNvGrpSpPr/>
        <p:nvPr/>
      </p:nvGrpSpPr>
      <p:grpSpPr>
        <a:xfrm>
          <a:off x="0" y="0"/>
          <a:ext cx="0" cy="0"/>
          <a:chOff x="0" y="0"/>
          <a:chExt cx="0" cy="0"/>
        </a:xfrm>
      </p:grpSpPr>
      <p:sp>
        <p:nvSpPr>
          <p:cNvPr id="39" name="Google Shape;39;p14"/>
          <p:cNvSpPr/>
          <p:nvPr/>
        </p:nvSpPr>
        <p:spPr>
          <a:xfrm>
            <a:off x="457200" y="3627975"/>
            <a:ext cx="22119300" cy="13197000"/>
          </a:xfrm>
          <a:prstGeom prst="rect">
            <a:avLst/>
          </a:prstGeom>
          <a:solidFill>
            <a:srgbClr val="FFD3D6">
              <a:alpha val="4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4"/>
          <p:cNvSpPr txBox="1"/>
          <p:nvPr>
            <p:ph type="title"/>
          </p:nvPr>
        </p:nvSpPr>
        <p:spPr>
          <a:xfrm>
            <a:off x="785375" y="1495099"/>
            <a:ext cx="21469200" cy="12324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2">
  <p:cSld name="TITLE_AND_BODY_2">
    <p:spTree>
      <p:nvGrpSpPr>
        <p:cNvPr id="41" name="Shape 41"/>
        <p:cNvGrpSpPr/>
        <p:nvPr/>
      </p:nvGrpSpPr>
      <p:grpSpPr>
        <a:xfrm>
          <a:off x="0" y="0"/>
          <a:ext cx="0" cy="0"/>
          <a:chOff x="0" y="0"/>
          <a:chExt cx="0" cy="0"/>
        </a:xfrm>
      </p:grpSpPr>
      <p:sp>
        <p:nvSpPr>
          <p:cNvPr id="42" name="Google Shape;42;p15"/>
          <p:cNvSpPr txBox="1"/>
          <p:nvPr>
            <p:ph type="title"/>
          </p:nvPr>
        </p:nvSpPr>
        <p:spPr>
          <a:xfrm>
            <a:off x="463725" y="1495075"/>
            <a:ext cx="22112700" cy="1626600"/>
          </a:xfrm>
          <a:prstGeom prst="rect">
            <a:avLst/>
          </a:prstGeom>
        </p:spPr>
        <p:txBody>
          <a:bodyPr anchorCtr="0" anchor="t" bIns="255950" lIns="255950" spcFirstLastPara="1" rIns="255950" wrap="square" tIns="255950">
            <a:noAutofit/>
          </a:bodyPr>
          <a:lstStyle>
            <a:lvl1pPr lvl="0" rtl="0" algn="ctr">
              <a:spcBef>
                <a:spcPts val="0"/>
              </a:spcBef>
              <a:spcAft>
                <a:spcPts val="0"/>
              </a:spcAft>
              <a:buClr>
                <a:schemeClr val="dk1"/>
              </a:buClr>
              <a:buSzPts val="7800"/>
              <a:buNone/>
              <a:defRPr>
                <a:solidFill>
                  <a:schemeClr val="dk1"/>
                </a:solidFill>
              </a:defRPr>
            </a:lvl1pPr>
            <a:lvl2pPr lvl="1" rtl="0">
              <a:spcBef>
                <a:spcPts val="0"/>
              </a:spcBef>
              <a:spcAft>
                <a:spcPts val="0"/>
              </a:spcAft>
              <a:buClr>
                <a:schemeClr val="dk1"/>
              </a:buClr>
              <a:buSzPts val="7800"/>
              <a:buNone/>
              <a:defRPr>
                <a:solidFill>
                  <a:schemeClr val="dk1"/>
                </a:solidFill>
              </a:defRPr>
            </a:lvl2pPr>
            <a:lvl3pPr lvl="2" rtl="0">
              <a:spcBef>
                <a:spcPts val="0"/>
              </a:spcBef>
              <a:spcAft>
                <a:spcPts val="0"/>
              </a:spcAft>
              <a:buClr>
                <a:schemeClr val="dk1"/>
              </a:buClr>
              <a:buSzPts val="7800"/>
              <a:buNone/>
              <a:defRPr>
                <a:solidFill>
                  <a:schemeClr val="dk1"/>
                </a:solidFill>
              </a:defRPr>
            </a:lvl3pPr>
            <a:lvl4pPr lvl="3" rtl="0">
              <a:spcBef>
                <a:spcPts val="0"/>
              </a:spcBef>
              <a:spcAft>
                <a:spcPts val="0"/>
              </a:spcAft>
              <a:buClr>
                <a:schemeClr val="dk1"/>
              </a:buClr>
              <a:buSzPts val="7800"/>
              <a:buNone/>
              <a:defRPr>
                <a:solidFill>
                  <a:schemeClr val="dk1"/>
                </a:solidFill>
              </a:defRPr>
            </a:lvl4pPr>
            <a:lvl5pPr lvl="4" rtl="0">
              <a:spcBef>
                <a:spcPts val="0"/>
              </a:spcBef>
              <a:spcAft>
                <a:spcPts val="0"/>
              </a:spcAft>
              <a:buClr>
                <a:schemeClr val="dk1"/>
              </a:buClr>
              <a:buSzPts val="7800"/>
              <a:buNone/>
              <a:defRPr>
                <a:solidFill>
                  <a:schemeClr val="dk1"/>
                </a:solidFill>
              </a:defRPr>
            </a:lvl5pPr>
            <a:lvl6pPr lvl="5" rtl="0">
              <a:spcBef>
                <a:spcPts val="0"/>
              </a:spcBef>
              <a:spcAft>
                <a:spcPts val="0"/>
              </a:spcAft>
              <a:buClr>
                <a:schemeClr val="dk1"/>
              </a:buClr>
              <a:buSzPts val="7800"/>
              <a:buNone/>
              <a:defRPr>
                <a:solidFill>
                  <a:schemeClr val="dk1"/>
                </a:solidFill>
              </a:defRPr>
            </a:lvl6pPr>
            <a:lvl7pPr lvl="6" rtl="0">
              <a:spcBef>
                <a:spcPts val="0"/>
              </a:spcBef>
              <a:spcAft>
                <a:spcPts val="0"/>
              </a:spcAft>
              <a:buClr>
                <a:schemeClr val="dk1"/>
              </a:buClr>
              <a:buSzPts val="7800"/>
              <a:buNone/>
              <a:defRPr>
                <a:solidFill>
                  <a:schemeClr val="dk1"/>
                </a:solidFill>
              </a:defRPr>
            </a:lvl7pPr>
            <a:lvl8pPr lvl="7" rtl="0">
              <a:spcBef>
                <a:spcPts val="0"/>
              </a:spcBef>
              <a:spcAft>
                <a:spcPts val="0"/>
              </a:spcAft>
              <a:buClr>
                <a:schemeClr val="dk1"/>
              </a:buClr>
              <a:buSzPts val="7800"/>
              <a:buNone/>
              <a:defRPr>
                <a:solidFill>
                  <a:schemeClr val="dk1"/>
                </a:solidFill>
              </a:defRPr>
            </a:lvl8pPr>
            <a:lvl9pPr lvl="8" rtl="0">
              <a:spcBef>
                <a:spcPts val="0"/>
              </a:spcBef>
              <a:spcAft>
                <a:spcPts val="0"/>
              </a:spcAft>
              <a:buClr>
                <a:schemeClr val="dk1"/>
              </a:buClr>
              <a:buSzPts val="7800"/>
              <a:buNone/>
              <a:defRPr>
                <a:solidFill>
                  <a:schemeClr val="dk1"/>
                </a:solidFill>
              </a:defRPr>
            </a:lvl9pPr>
          </a:lstStyle>
          <a:p/>
        </p:txBody>
      </p:sp>
      <p:sp>
        <p:nvSpPr>
          <p:cNvPr id="43" name="Google Shape;43;p15"/>
          <p:cNvSpPr txBox="1"/>
          <p:nvPr>
            <p:ph idx="1" type="body"/>
          </p:nvPr>
        </p:nvSpPr>
        <p:spPr>
          <a:xfrm>
            <a:off x="1400675" y="3790456"/>
            <a:ext cx="20238900" cy="2329200"/>
          </a:xfrm>
          <a:prstGeom prst="rect">
            <a:avLst/>
          </a:prstGeom>
        </p:spPr>
        <p:txBody>
          <a:bodyPr anchorCtr="0" anchor="t" bIns="255950" lIns="255950" spcFirstLastPara="1" rIns="255950" wrap="square" tIns="255950">
            <a:noAutofit/>
          </a:bodyPr>
          <a:lstStyle>
            <a:lvl1pPr indent="-425450" lvl="0" marL="457200" rtl="0">
              <a:lnSpc>
                <a:spcPct val="100000"/>
              </a:lnSpc>
              <a:spcBef>
                <a:spcPts val="0"/>
              </a:spcBef>
              <a:spcAft>
                <a:spcPts val="0"/>
              </a:spcAft>
              <a:buSzPts val="3100"/>
              <a:buChar char="●"/>
              <a:defRPr sz="3100">
                <a:solidFill>
                  <a:schemeClr val="dk1"/>
                </a:solidFill>
              </a:defRPr>
            </a:lvl1pPr>
            <a:lvl2pPr indent="-425450" lvl="1" marL="914400" rtl="0">
              <a:spcBef>
                <a:spcPts val="0"/>
              </a:spcBef>
              <a:spcAft>
                <a:spcPts val="0"/>
              </a:spcAft>
              <a:buSzPts val="3100"/>
              <a:buFont typeface="Arial"/>
              <a:buChar char="○"/>
              <a:defRPr>
                <a:solidFill>
                  <a:schemeClr val="dk1"/>
                </a:solidFill>
              </a:defRPr>
            </a:lvl2pPr>
            <a:lvl3pPr indent="-425450" lvl="2" marL="1371600" rtl="0">
              <a:spcBef>
                <a:spcPts val="0"/>
              </a:spcBef>
              <a:spcAft>
                <a:spcPts val="0"/>
              </a:spcAft>
              <a:buSzPts val="3100"/>
              <a:buFont typeface="Arial"/>
              <a:buChar char="■"/>
              <a:defRPr>
                <a:solidFill>
                  <a:schemeClr val="dk1"/>
                </a:solidFill>
              </a:defRPr>
            </a:lvl3pPr>
            <a:lvl4pPr indent="-425450" lvl="3" marL="1828800" rtl="0">
              <a:spcBef>
                <a:spcPts val="0"/>
              </a:spcBef>
              <a:spcAft>
                <a:spcPts val="0"/>
              </a:spcAft>
              <a:buSzPts val="3100"/>
              <a:buFont typeface="Arial"/>
              <a:buChar char="●"/>
              <a:defRPr>
                <a:solidFill>
                  <a:schemeClr val="dk1"/>
                </a:solidFill>
              </a:defRPr>
            </a:lvl4pPr>
            <a:lvl5pPr indent="-425450" lvl="4" marL="2286000" rtl="0">
              <a:spcBef>
                <a:spcPts val="0"/>
              </a:spcBef>
              <a:spcAft>
                <a:spcPts val="0"/>
              </a:spcAft>
              <a:buSzPts val="3100"/>
              <a:buFont typeface="Arial"/>
              <a:buChar char="○"/>
              <a:defRPr>
                <a:solidFill>
                  <a:schemeClr val="dk1"/>
                </a:solidFill>
              </a:defRPr>
            </a:lvl5pPr>
            <a:lvl6pPr indent="-425450" lvl="5" marL="2743200" rtl="0">
              <a:spcBef>
                <a:spcPts val="0"/>
              </a:spcBef>
              <a:spcAft>
                <a:spcPts val="0"/>
              </a:spcAft>
              <a:buSzPts val="3100"/>
              <a:buFont typeface="Arial"/>
              <a:buChar char="■"/>
              <a:defRPr>
                <a:solidFill>
                  <a:schemeClr val="dk1"/>
                </a:solidFill>
              </a:defRPr>
            </a:lvl6pPr>
            <a:lvl7pPr indent="-425450" lvl="6" marL="3200400" rtl="0">
              <a:spcBef>
                <a:spcPts val="0"/>
              </a:spcBef>
              <a:spcAft>
                <a:spcPts val="0"/>
              </a:spcAft>
              <a:buSzPts val="3100"/>
              <a:buFont typeface="Arial"/>
              <a:buChar char="●"/>
              <a:defRPr>
                <a:solidFill>
                  <a:schemeClr val="dk1"/>
                </a:solidFill>
              </a:defRPr>
            </a:lvl7pPr>
            <a:lvl8pPr indent="-425450" lvl="7" marL="3657600" rtl="0">
              <a:spcBef>
                <a:spcPts val="0"/>
              </a:spcBef>
              <a:spcAft>
                <a:spcPts val="0"/>
              </a:spcAft>
              <a:buSzPts val="3100"/>
              <a:buFont typeface="Arial"/>
              <a:buChar char="○"/>
              <a:defRPr>
                <a:solidFill>
                  <a:schemeClr val="dk1"/>
                </a:solidFill>
              </a:defRPr>
            </a:lvl8pPr>
            <a:lvl9pPr indent="-425450" lvl="8" marL="4114800" rtl="0">
              <a:spcBef>
                <a:spcPts val="0"/>
              </a:spcBef>
              <a:spcAft>
                <a:spcPts val="0"/>
              </a:spcAft>
              <a:buSzPts val="3100"/>
              <a:buFont typeface="Arial"/>
              <a:buChar char="■"/>
              <a:defRPr>
                <a:solidFill>
                  <a:schemeClr val="dk1"/>
                </a:solidFill>
              </a:defRPr>
            </a:lvl9pPr>
          </a:lstStyle>
          <a:p/>
        </p:txBody>
      </p:sp>
      <p:grpSp>
        <p:nvGrpSpPr>
          <p:cNvPr id="44" name="Google Shape;44;p15"/>
          <p:cNvGrpSpPr/>
          <p:nvPr/>
        </p:nvGrpSpPr>
        <p:grpSpPr>
          <a:xfrm>
            <a:off x="856915" y="13842385"/>
            <a:ext cx="3671365" cy="3441814"/>
            <a:chOff x="856915" y="13842385"/>
            <a:chExt cx="3671365" cy="3441814"/>
          </a:xfrm>
        </p:grpSpPr>
        <p:sp>
          <p:nvSpPr>
            <p:cNvPr id="45" name="Google Shape;45;p15"/>
            <p:cNvSpPr/>
            <p:nvPr/>
          </p:nvSpPr>
          <p:spPr>
            <a:xfrm rot="-2699879">
              <a:off x="1416842" y="14522850"/>
              <a:ext cx="2785011" cy="2076696"/>
            </a:xfrm>
            <a:custGeom>
              <a:rect b="b" l="l" r="r" t="t"/>
              <a:pathLst>
                <a:path extrusionOk="0" h="20617" w="27649">
                  <a:moveTo>
                    <a:pt x="1" y="20168"/>
                  </a:moveTo>
                  <a:lnTo>
                    <a:pt x="1" y="20168"/>
                  </a:lnTo>
                  <a:cubicBezTo>
                    <a:pt x="1" y="20168"/>
                    <a:pt x="1" y="20168"/>
                    <a:pt x="1" y="20168"/>
                  </a:cubicBezTo>
                  <a:cubicBezTo>
                    <a:pt x="1" y="20168"/>
                    <a:pt x="1" y="20168"/>
                    <a:pt x="1" y="20168"/>
                  </a:cubicBezTo>
                  <a:close/>
                  <a:moveTo>
                    <a:pt x="13860" y="1"/>
                  </a:moveTo>
                  <a:cubicBezTo>
                    <a:pt x="13362" y="1"/>
                    <a:pt x="13081" y="631"/>
                    <a:pt x="12813" y="1083"/>
                  </a:cubicBezTo>
                  <a:cubicBezTo>
                    <a:pt x="11934" y="2493"/>
                    <a:pt x="11280" y="4046"/>
                    <a:pt x="10892" y="5660"/>
                  </a:cubicBezTo>
                  <a:cubicBezTo>
                    <a:pt x="10443" y="7540"/>
                    <a:pt x="10341" y="9481"/>
                    <a:pt x="10565" y="11402"/>
                  </a:cubicBezTo>
                  <a:cubicBezTo>
                    <a:pt x="10565" y="11463"/>
                    <a:pt x="10627" y="11524"/>
                    <a:pt x="10688" y="11586"/>
                  </a:cubicBezTo>
                  <a:cubicBezTo>
                    <a:pt x="10320" y="11872"/>
                    <a:pt x="9952" y="12137"/>
                    <a:pt x="9605" y="12424"/>
                  </a:cubicBezTo>
                  <a:cubicBezTo>
                    <a:pt x="7643" y="13956"/>
                    <a:pt x="5661" y="15448"/>
                    <a:pt x="3618" y="16858"/>
                  </a:cubicBezTo>
                  <a:cubicBezTo>
                    <a:pt x="4578" y="15550"/>
                    <a:pt x="5395" y="14160"/>
                    <a:pt x="6070" y="12689"/>
                  </a:cubicBezTo>
                  <a:cubicBezTo>
                    <a:pt x="6499" y="11749"/>
                    <a:pt x="6867" y="10768"/>
                    <a:pt x="7194" y="9767"/>
                  </a:cubicBezTo>
                  <a:cubicBezTo>
                    <a:pt x="7745" y="7969"/>
                    <a:pt x="8236" y="5823"/>
                    <a:pt x="7194" y="4086"/>
                  </a:cubicBezTo>
                  <a:cubicBezTo>
                    <a:pt x="6771" y="3376"/>
                    <a:pt x="5957" y="2856"/>
                    <a:pt x="5165" y="2856"/>
                  </a:cubicBezTo>
                  <a:cubicBezTo>
                    <a:pt x="4886" y="2856"/>
                    <a:pt x="4609" y="2921"/>
                    <a:pt x="4353" y="3065"/>
                  </a:cubicBezTo>
                  <a:cubicBezTo>
                    <a:pt x="3945" y="3269"/>
                    <a:pt x="3659" y="3657"/>
                    <a:pt x="3413" y="4046"/>
                  </a:cubicBezTo>
                  <a:cubicBezTo>
                    <a:pt x="2719" y="5129"/>
                    <a:pt x="2269" y="6395"/>
                    <a:pt x="2126" y="7683"/>
                  </a:cubicBezTo>
                  <a:cubicBezTo>
                    <a:pt x="1881" y="9992"/>
                    <a:pt x="2024" y="12321"/>
                    <a:pt x="1820" y="14630"/>
                  </a:cubicBezTo>
                  <a:cubicBezTo>
                    <a:pt x="1738" y="15693"/>
                    <a:pt x="1717" y="17226"/>
                    <a:pt x="1206" y="18186"/>
                  </a:cubicBezTo>
                  <a:cubicBezTo>
                    <a:pt x="818" y="18922"/>
                    <a:pt x="62" y="19187"/>
                    <a:pt x="1" y="20168"/>
                  </a:cubicBezTo>
                  <a:lnTo>
                    <a:pt x="1" y="20168"/>
                  </a:lnTo>
                  <a:cubicBezTo>
                    <a:pt x="8" y="20102"/>
                    <a:pt x="3332" y="18186"/>
                    <a:pt x="3597" y="18002"/>
                  </a:cubicBezTo>
                  <a:cubicBezTo>
                    <a:pt x="4021" y="17943"/>
                    <a:pt x="4447" y="17913"/>
                    <a:pt x="4873" y="17913"/>
                  </a:cubicBezTo>
                  <a:cubicBezTo>
                    <a:pt x="5619" y="17913"/>
                    <a:pt x="6363" y="18004"/>
                    <a:pt x="7092" y="18186"/>
                  </a:cubicBezTo>
                  <a:cubicBezTo>
                    <a:pt x="8665" y="18574"/>
                    <a:pt x="10054" y="19473"/>
                    <a:pt x="11546" y="20066"/>
                  </a:cubicBezTo>
                  <a:cubicBezTo>
                    <a:pt x="12389" y="20397"/>
                    <a:pt x="13250" y="20617"/>
                    <a:pt x="14124" y="20617"/>
                  </a:cubicBezTo>
                  <a:cubicBezTo>
                    <a:pt x="14543" y="20617"/>
                    <a:pt x="14964" y="20567"/>
                    <a:pt x="15388" y="20454"/>
                  </a:cubicBezTo>
                  <a:cubicBezTo>
                    <a:pt x="16573" y="20168"/>
                    <a:pt x="17554" y="19432"/>
                    <a:pt x="17881" y="18227"/>
                  </a:cubicBezTo>
                  <a:cubicBezTo>
                    <a:pt x="17942" y="18002"/>
                    <a:pt x="17574" y="17736"/>
                    <a:pt x="17411" y="17696"/>
                  </a:cubicBezTo>
                  <a:cubicBezTo>
                    <a:pt x="14979" y="16899"/>
                    <a:pt x="12486" y="16347"/>
                    <a:pt x="9952" y="16040"/>
                  </a:cubicBezTo>
                  <a:cubicBezTo>
                    <a:pt x="9238" y="15964"/>
                    <a:pt x="8508" y="15903"/>
                    <a:pt x="7777" y="15903"/>
                  </a:cubicBezTo>
                  <a:cubicBezTo>
                    <a:pt x="7337" y="15903"/>
                    <a:pt x="6896" y="15925"/>
                    <a:pt x="6458" y="15979"/>
                  </a:cubicBezTo>
                  <a:cubicBezTo>
                    <a:pt x="7357" y="15325"/>
                    <a:pt x="8236" y="14651"/>
                    <a:pt x="9114" y="13956"/>
                  </a:cubicBezTo>
                  <a:cubicBezTo>
                    <a:pt x="10136" y="13159"/>
                    <a:pt x="11178" y="12362"/>
                    <a:pt x="12220" y="11586"/>
                  </a:cubicBezTo>
                  <a:cubicBezTo>
                    <a:pt x="12262" y="11554"/>
                    <a:pt x="12334" y="11540"/>
                    <a:pt x="12428" y="11540"/>
                  </a:cubicBezTo>
                  <a:cubicBezTo>
                    <a:pt x="13116" y="11540"/>
                    <a:pt x="15020" y="12298"/>
                    <a:pt x="15469" y="12424"/>
                  </a:cubicBezTo>
                  <a:cubicBezTo>
                    <a:pt x="16593" y="12771"/>
                    <a:pt x="17554" y="13261"/>
                    <a:pt x="18637" y="13711"/>
                  </a:cubicBezTo>
                  <a:cubicBezTo>
                    <a:pt x="19284" y="13970"/>
                    <a:pt x="19982" y="14098"/>
                    <a:pt x="20681" y="14098"/>
                  </a:cubicBezTo>
                  <a:cubicBezTo>
                    <a:pt x="21306" y="14098"/>
                    <a:pt x="21931" y="13995"/>
                    <a:pt x="22519" y="13793"/>
                  </a:cubicBezTo>
                  <a:cubicBezTo>
                    <a:pt x="22867" y="13670"/>
                    <a:pt x="23214" y="13507"/>
                    <a:pt x="23418" y="13200"/>
                  </a:cubicBezTo>
                  <a:cubicBezTo>
                    <a:pt x="23725" y="12750"/>
                    <a:pt x="23623" y="12117"/>
                    <a:pt x="23316" y="11667"/>
                  </a:cubicBezTo>
                  <a:cubicBezTo>
                    <a:pt x="23010" y="11218"/>
                    <a:pt x="22519" y="10932"/>
                    <a:pt x="22029" y="10707"/>
                  </a:cubicBezTo>
                  <a:cubicBezTo>
                    <a:pt x="20974" y="10225"/>
                    <a:pt x="18299" y="9399"/>
                    <a:pt x="16368" y="9399"/>
                  </a:cubicBezTo>
                  <a:cubicBezTo>
                    <a:pt x="15711" y="9399"/>
                    <a:pt x="15140" y="9494"/>
                    <a:pt x="14748" y="9732"/>
                  </a:cubicBezTo>
                  <a:lnTo>
                    <a:pt x="14748" y="9732"/>
                  </a:lnTo>
                  <a:cubicBezTo>
                    <a:pt x="14894" y="9637"/>
                    <a:pt x="15041" y="9531"/>
                    <a:pt x="15204" y="9440"/>
                  </a:cubicBezTo>
                  <a:cubicBezTo>
                    <a:pt x="17492" y="7969"/>
                    <a:pt x="21171" y="8459"/>
                    <a:pt x="23704" y="7581"/>
                  </a:cubicBezTo>
                  <a:cubicBezTo>
                    <a:pt x="25380" y="6988"/>
                    <a:pt x="27648" y="4740"/>
                    <a:pt x="27607" y="2840"/>
                  </a:cubicBezTo>
                  <a:cubicBezTo>
                    <a:pt x="27587" y="2002"/>
                    <a:pt x="26872" y="1328"/>
                    <a:pt x="26075" y="1103"/>
                  </a:cubicBezTo>
                  <a:cubicBezTo>
                    <a:pt x="25753" y="1001"/>
                    <a:pt x="25417" y="963"/>
                    <a:pt x="25077" y="963"/>
                  </a:cubicBezTo>
                  <a:cubicBezTo>
                    <a:pt x="24597" y="963"/>
                    <a:pt x="24110" y="1040"/>
                    <a:pt x="23643" y="1124"/>
                  </a:cubicBezTo>
                  <a:cubicBezTo>
                    <a:pt x="23051" y="1246"/>
                    <a:pt x="22437" y="1369"/>
                    <a:pt x="21906" y="1614"/>
                  </a:cubicBezTo>
                  <a:cubicBezTo>
                    <a:pt x="21232" y="1920"/>
                    <a:pt x="20660" y="2390"/>
                    <a:pt x="20088" y="2860"/>
                  </a:cubicBezTo>
                  <a:cubicBezTo>
                    <a:pt x="18902" y="3841"/>
                    <a:pt x="17554" y="4740"/>
                    <a:pt x="16389" y="5721"/>
                  </a:cubicBezTo>
                  <a:cubicBezTo>
                    <a:pt x="15408" y="6559"/>
                    <a:pt x="14816" y="8602"/>
                    <a:pt x="13937" y="9195"/>
                  </a:cubicBezTo>
                  <a:cubicBezTo>
                    <a:pt x="13446" y="9522"/>
                    <a:pt x="12977" y="9890"/>
                    <a:pt x="12486" y="10237"/>
                  </a:cubicBezTo>
                  <a:cubicBezTo>
                    <a:pt x="12895" y="8766"/>
                    <a:pt x="13528" y="7376"/>
                    <a:pt x="14325" y="6028"/>
                  </a:cubicBezTo>
                  <a:cubicBezTo>
                    <a:pt x="15102" y="4679"/>
                    <a:pt x="15899" y="3126"/>
                    <a:pt x="15347" y="1553"/>
                  </a:cubicBezTo>
                  <a:cubicBezTo>
                    <a:pt x="15163" y="980"/>
                    <a:pt x="14775" y="388"/>
                    <a:pt x="14223" y="102"/>
                  </a:cubicBezTo>
                  <a:cubicBezTo>
                    <a:pt x="14090" y="32"/>
                    <a:pt x="13969" y="1"/>
                    <a:pt x="1386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6" name="Google Shape;46;p15"/>
            <p:cNvGrpSpPr/>
            <p:nvPr/>
          </p:nvGrpSpPr>
          <p:grpSpPr>
            <a:xfrm>
              <a:off x="856915" y="15113532"/>
              <a:ext cx="1515575" cy="2170667"/>
              <a:chOff x="21743223" y="14816224"/>
              <a:chExt cx="637841" cy="913504"/>
            </a:xfrm>
          </p:grpSpPr>
          <p:sp>
            <p:nvSpPr>
              <p:cNvPr id="47" name="Google Shape;47;p15"/>
              <p:cNvSpPr/>
              <p:nvPr/>
            </p:nvSpPr>
            <p:spPr>
              <a:xfrm>
                <a:off x="21743223" y="14854825"/>
                <a:ext cx="583524" cy="874902"/>
              </a:xfrm>
              <a:custGeom>
                <a:rect b="b" l="l" r="r" t="t"/>
                <a:pathLst>
                  <a:path extrusionOk="0" h="14800" w="9871">
                    <a:moveTo>
                      <a:pt x="5184" y="0"/>
                    </a:moveTo>
                    <a:cubicBezTo>
                      <a:pt x="4982" y="0"/>
                      <a:pt x="4786" y="81"/>
                      <a:pt x="4639" y="228"/>
                    </a:cubicBezTo>
                    <a:cubicBezTo>
                      <a:pt x="4292" y="576"/>
                      <a:pt x="4108" y="1127"/>
                      <a:pt x="4108" y="1618"/>
                    </a:cubicBezTo>
                    <a:cubicBezTo>
                      <a:pt x="4108" y="1904"/>
                      <a:pt x="4189" y="2170"/>
                      <a:pt x="4353" y="2394"/>
                    </a:cubicBezTo>
                    <a:cubicBezTo>
                      <a:pt x="4508" y="2627"/>
                      <a:pt x="4774" y="2805"/>
                      <a:pt x="5062" y="2805"/>
                    </a:cubicBezTo>
                    <a:cubicBezTo>
                      <a:pt x="5078" y="2805"/>
                      <a:pt x="5093" y="2804"/>
                      <a:pt x="5109" y="2803"/>
                    </a:cubicBezTo>
                    <a:cubicBezTo>
                      <a:pt x="5232" y="3518"/>
                      <a:pt x="5456" y="4233"/>
                      <a:pt x="6028" y="4724"/>
                    </a:cubicBezTo>
                    <a:cubicBezTo>
                      <a:pt x="4700" y="6829"/>
                      <a:pt x="3617" y="9117"/>
                      <a:pt x="2861" y="11488"/>
                    </a:cubicBezTo>
                    <a:cubicBezTo>
                      <a:pt x="2759" y="11774"/>
                      <a:pt x="2677" y="12060"/>
                      <a:pt x="2596" y="12366"/>
                    </a:cubicBezTo>
                    <a:cubicBezTo>
                      <a:pt x="2228" y="11957"/>
                      <a:pt x="1860" y="11549"/>
                      <a:pt x="1676" y="11038"/>
                    </a:cubicBezTo>
                    <a:cubicBezTo>
                      <a:pt x="1472" y="10466"/>
                      <a:pt x="1410" y="9812"/>
                      <a:pt x="1349" y="9219"/>
                    </a:cubicBezTo>
                    <a:cubicBezTo>
                      <a:pt x="1288" y="8565"/>
                      <a:pt x="1267" y="7912"/>
                      <a:pt x="1329" y="7258"/>
                    </a:cubicBezTo>
                    <a:cubicBezTo>
                      <a:pt x="1451" y="7258"/>
                      <a:pt x="1553" y="7237"/>
                      <a:pt x="1676" y="7196"/>
                    </a:cubicBezTo>
                    <a:cubicBezTo>
                      <a:pt x="2085" y="7053"/>
                      <a:pt x="2309" y="6665"/>
                      <a:pt x="2432" y="6236"/>
                    </a:cubicBezTo>
                    <a:cubicBezTo>
                      <a:pt x="2493" y="6134"/>
                      <a:pt x="2534" y="6011"/>
                      <a:pt x="2575" y="5889"/>
                    </a:cubicBezTo>
                    <a:cubicBezTo>
                      <a:pt x="2657" y="5582"/>
                      <a:pt x="2677" y="5235"/>
                      <a:pt x="2575" y="4928"/>
                    </a:cubicBezTo>
                    <a:cubicBezTo>
                      <a:pt x="2514" y="4744"/>
                      <a:pt x="2391" y="4601"/>
                      <a:pt x="2228" y="4540"/>
                    </a:cubicBezTo>
                    <a:cubicBezTo>
                      <a:pt x="2146" y="4458"/>
                      <a:pt x="2044" y="4376"/>
                      <a:pt x="1921" y="4336"/>
                    </a:cubicBezTo>
                    <a:cubicBezTo>
                      <a:pt x="1852" y="4313"/>
                      <a:pt x="1785" y="4302"/>
                      <a:pt x="1719" y="4302"/>
                    </a:cubicBezTo>
                    <a:cubicBezTo>
                      <a:pt x="1260" y="4302"/>
                      <a:pt x="889" y="4816"/>
                      <a:pt x="675" y="5173"/>
                    </a:cubicBezTo>
                    <a:cubicBezTo>
                      <a:pt x="389" y="5705"/>
                      <a:pt x="0" y="6563"/>
                      <a:pt x="613" y="7012"/>
                    </a:cubicBezTo>
                    <a:cubicBezTo>
                      <a:pt x="716" y="7094"/>
                      <a:pt x="797" y="7135"/>
                      <a:pt x="900" y="7176"/>
                    </a:cubicBezTo>
                    <a:cubicBezTo>
                      <a:pt x="940" y="7176"/>
                      <a:pt x="981" y="7196"/>
                      <a:pt x="1022" y="7217"/>
                    </a:cubicBezTo>
                    <a:cubicBezTo>
                      <a:pt x="920" y="7932"/>
                      <a:pt x="961" y="8688"/>
                      <a:pt x="1022" y="9403"/>
                    </a:cubicBezTo>
                    <a:cubicBezTo>
                      <a:pt x="1083" y="10078"/>
                      <a:pt x="1145" y="10772"/>
                      <a:pt x="1370" y="11426"/>
                    </a:cubicBezTo>
                    <a:cubicBezTo>
                      <a:pt x="1594" y="12019"/>
                      <a:pt x="2003" y="12509"/>
                      <a:pt x="2412" y="12959"/>
                    </a:cubicBezTo>
                    <a:cubicBezTo>
                      <a:pt x="2289" y="13449"/>
                      <a:pt x="2166" y="13960"/>
                      <a:pt x="2064" y="14471"/>
                    </a:cubicBezTo>
                    <a:cubicBezTo>
                      <a:pt x="2044" y="14553"/>
                      <a:pt x="2023" y="14777"/>
                      <a:pt x="2146" y="14798"/>
                    </a:cubicBezTo>
                    <a:cubicBezTo>
                      <a:pt x="2153" y="14799"/>
                      <a:pt x="2159" y="14799"/>
                      <a:pt x="2166" y="14799"/>
                    </a:cubicBezTo>
                    <a:cubicBezTo>
                      <a:pt x="2295" y="14799"/>
                      <a:pt x="2351" y="14610"/>
                      <a:pt x="2371" y="14532"/>
                    </a:cubicBezTo>
                    <a:cubicBezTo>
                      <a:pt x="2616" y="13367"/>
                      <a:pt x="2943" y="12223"/>
                      <a:pt x="3331" y="11099"/>
                    </a:cubicBezTo>
                    <a:cubicBezTo>
                      <a:pt x="3545" y="11148"/>
                      <a:pt x="3760" y="11169"/>
                      <a:pt x="3975" y="11169"/>
                    </a:cubicBezTo>
                    <a:cubicBezTo>
                      <a:pt x="4664" y="11169"/>
                      <a:pt x="5354" y="10954"/>
                      <a:pt x="6008" y="10752"/>
                    </a:cubicBezTo>
                    <a:cubicBezTo>
                      <a:pt x="6498" y="10588"/>
                      <a:pt x="6968" y="10425"/>
                      <a:pt x="7438" y="10221"/>
                    </a:cubicBezTo>
                    <a:cubicBezTo>
                      <a:pt x="7610" y="10323"/>
                      <a:pt x="7809" y="10369"/>
                      <a:pt x="8002" y="10369"/>
                    </a:cubicBezTo>
                    <a:cubicBezTo>
                      <a:pt x="8039" y="10369"/>
                      <a:pt x="8076" y="10367"/>
                      <a:pt x="8113" y="10364"/>
                    </a:cubicBezTo>
                    <a:cubicBezTo>
                      <a:pt x="8154" y="10371"/>
                      <a:pt x="8195" y="10375"/>
                      <a:pt x="8236" y="10375"/>
                    </a:cubicBezTo>
                    <a:cubicBezTo>
                      <a:pt x="8419" y="10375"/>
                      <a:pt x="8600" y="10308"/>
                      <a:pt x="8767" y="10241"/>
                    </a:cubicBezTo>
                    <a:cubicBezTo>
                      <a:pt x="8991" y="10118"/>
                      <a:pt x="9237" y="9996"/>
                      <a:pt x="9400" y="9771"/>
                    </a:cubicBezTo>
                    <a:cubicBezTo>
                      <a:pt x="9482" y="9648"/>
                      <a:pt x="9523" y="9526"/>
                      <a:pt x="9564" y="9383"/>
                    </a:cubicBezTo>
                    <a:cubicBezTo>
                      <a:pt x="9625" y="9260"/>
                      <a:pt x="9666" y="9138"/>
                      <a:pt x="9686" y="9015"/>
                    </a:cubicBezTo>
                    <a:cubicBezTo>
                      <a:pt x="9747" y="8729"/>
                      <a:pt x="9727" y="8422"/>
                      <a:pt x="9523" y="8218"/>
                    </a:cubicBezTo>
                    <a:cubicBezTo>
                      <a:pt x="9376" y="8071"/>
                      <a:pt x="9163" y="7990"/>
                      <a:pt x="8973" y="7990"/>
                    </a:cubicBezTo>
                    <a:cubicBezTo>
                      <a:pt x="8951" y="7990"/>
                      <a:pt x="8930" y="7991"/>
                      <a:pt x="8910" y="7993"/>
                    </a:cubicBezTo>
                    <a:cubicBezTo>
                      <a:pt x="8767" y="7993"/>
                      <a:pt x="8644" y="8014"/>
                      <a:pt x="8521" y="8055"/>
                    </a:cubicBezTo>
                    <a:cubicBezTo>
                      <a:pt x="8072" y="8095"/>
                      <a:pt x="7704" y="8341"/>
                      <a:pt x="7438" y="8688"/>
                    </a:cubicBezTo>
                    <a:cubicBezTo>
                      <a:pt x="7234" y="8933"/>
                      <a:pt x="7091" y="9219"/>
                      <a:pt x="7071" y="9546"/>
                    </a:cubicBezTo>
                    <a:cubicBezTo>
                      <a:pt x="7050" y="9628"/>
                      <a:pt x="7071" y="9710"/>
                      <a:pt x="7091" y="9771"/>
                    </a:cubicBezTo>
                    <a:cubicBezTo>
                      <a:pt x="6764" y="9894"/>
                      <a:pt x="6437" y="10016"/>
                      <a:pt x="6110" y="10118"/>
                    </a:cubicBezTo>
                    <a:cubicBezTo>
                      <a:pt x="5459" y="10330"/>
                      <a:pt x="4769" y="10555"/>
                      <a:pt x="4082" y="10555"/>
                    </a:cubicBezTo>
                    <a:cubicBezTo>
                      <a:pt x="3906" y="10555"/>
                      <a:pt x="3731" y="10540"/>
                      <a:pt x="3556" y="10507"/>
                    </a:cubicBezTo>
                    <a:cubicBezTo>
                      <a:pt x="4292" y="8525"/>
                      <a:pt x="5232" y="6624"/>
                      <a:pt x="6396" y="4867"/>
                    </a:cubicBezTo>
                    <a:cubicBezTo>
                      <a:pt x="6825" y="4193"/>
                      <a:pt x="7295" y="3539"/>
                      <a:pt x="7786" y="2905"/>
                    </a:cubicBezTo>
                    <a:cubicBezTo>
                      <a:pt x="7920" y="2961"/>
                      <a:pt x="8067" y="2985"/>
                      <a:pt x="8216" y="2985"/>
                    </a:cubicBezTo>
                    <a:cubicBezTo>
                      <a:pt x="8450" y="2985"/>
                      <a:pt x="8689" y="2924"/>
                      <a:pt x="8889" y="2823"/>
                    </a:cubicBezTo>
                    <a:cubicBezTo>
                      <a:pt x="9441" y="2517"/>
                      <a:pt x="9870" y="1884"/>
                      <a:pt x="9809" y="1270"/>
                    </a:cubicBezTo>
                    <a:cubicBezTo>
                      <a:pt x="9768" y="964"/>
                      <a:pt x="9604" y="719"/>
                      <a:pt x="9359" y="596"/>
                    </a:cubicBezTo>
                    <a:cubicBezTo>
                      <a:pt x="9232" y="511"/>
                      <a:pt x="9088" y="476"/>
                      <a:pt x="8942" y="476"/>
                    </a:cubicBezTo>
                    <a:cubicBezTo>
                      <a:pt x="8807" y="476"/>
                      <a:pt x="8670" y="506"/>
                      <a:pt x="8542" y="555"/>
                    </a:cubicBezTo>
                    <a:cubicBezTo>
                      <a:pt x="8276" y="657"/>
                      <a:pt x="8011" y="780"/>
                      <a:pt x="7786" y="964"/>
                    </a:cubicBezTo>
                    <a:cubicBezTo>
                      <a:pt x="7541" y="1189"/>
                      <a:pt x="7377" y="1454"/>
                      <a:pt x="7316" y="1761"/>
                    </a:cubicBezTo>
                    <a:cubicBezTo>
                      <a:pt x="7234" y="2047"/>
                      <a:pt x="7255" y="2394"/>
                      <a:pt x="7438" y="2640"/>
                    </a:cubicBezTo>
                    <a:cubicBezTo>
                      <a:pt x="7438" y="2640"/>
                      <a:pt x="7459" y="2660"/>
                      <a:pt x="7459" y="2680"/>
                    </a:cubicBezTo>
                    <a:cubicBezTo>
                      <a:pt x="7071" y="3191"/>
                      <a:pt x="6703" y="3723"/>
                      <a:pt x="6335" y="4254"/>
                    </a:cubicBezTo>
                    <a:cubicBezTo>
                      <a:pt x="6335" y="4254"/>
                      <a:pt x="6315" y="4233"/>
                      <a:pt x="6315" y="4233"/>
                    </a:cubicBezTo>
                    <a:cubicBezTo>
                      <a:pt x="5804" y="3825"/>
                      <a:pt x="5579" y="3273"/>
                      <a:pt x="5477" y="2680"/>
                    </a:cubicBezTo>
                    <a:cubicBezTo>
                      <a:pt x="5742" y="2497"/>
                      <a:pt x="5926" y="2149"/>
                      <a:pt x="6008" y="1843"/>
                    </a:cubicBezTo>
                    <a:cubicBezTo>
                      <a:pt x="6110" y="1332"/>
                      <a:pt x="5967" y="821"/>
                      <a:pt x="5742" y="392"/>
                    </a:cubicBezTo>
                    <a:cubicBezTo>
                      <a:pt x="5640" y="187"/>
                      <a:pt x="5477" y="24"/>
                      <a:pt x="5252" y="4"/>
                    </a:cubicBezTo>
                    <a:cubicBezTo>
                      <a:pt x="5229" y="2"/>
                      <a:pt x="5207" y="0"/>
                      <a:pt x="518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5"/>
              <p:cNvSpPr/>
              <p:nvPr/>
            </p:nvSpPr>
            <p:spPr>
              <a:xfrm>
                <a:off x="22215542" y="15310301"/>
                <a:ext cx="165522" cy="169897"/>
              </a:xfrm>
              <a:custGeom>
                <a:rect b="b" l="l" r="r" t="t"/>
                <a:pathLst>
                  <a:path extrusionOk="0" h="2874" w="2800">
                    <a:moveTo>
                      <a:pt x="1140" y="0"/>
                    </a:moveTo>
                    <a:cubicBezTo>
                      <a:pt x="997" y="0"/>
                      <a:pt x="842" y="80"/>
                      <a:pt x="736" y="186"/>
                    </a:cubicBezTo>
                    <a:cubicBezTo>
                      <a:pt x="552" y="390"/>
                      <a:pt x="409" y="697"/>
                      <a:pt x="307" y="963"/>
                    </a:cubicBezTo>
                    <a:cubicBezTo>
                      <a:pt x="164" y="1371"/>
                      <a:pt x="0" y="1943"/>
                      <a:pt x="307" y="2311"/>
                    </a:cubicBezTo>
                    <a:cubicBezTo>
                      <a:pt x="654" y="2720"/>
                      <a:pt x="1308" y="2822"/>
                      <a:pt x="1798" y="2863"/>
                    </a:cubicBezTo>
                    <a:cubicBezTo>
                      <a:pt x="1858" y="2870"/>
                      <a:pt x="1919" y="2874"/>
                      <a:pt x="1980" y="2874"/>
                    </a:cubicBezTo>
                    <a:cubicBezTo>
                      <a:pt x="2278" y="2874"/>
                      <a:pt x="2579" y="2780"/>
                      <a:pt x="2697" y="2475"/>
                    </a:cubicBezTo>
                    <a:cubicBezTo>
                      <a:pt x="2779" y="2270"/>
                      <a:pt x="2800" y="1984"/>
                      <a:pt x="2595" y="1862"/>
                    </a:cubicBezTo>
                    <a:cubicBezTo>
                      <a:pt x="2473" y="1760"/>
                      <a:pt x="2268" y="1760"/>
                      <a:pt x="2105" y="1739"/>
                    </a:cubicBezTo>
                    <a:cubicBezTo>
                      <a:pt x="2411" y="1535"/>
                      <a:pt x="2718" y="1208"/>
                      <a:pt x="2677" y="860"/>
                    </a:cubicBezTo>
                    <a:cubicBezTo>
                      <a:pt x="2657" y="615"/>
                      <a:pt x="2473" y="595"/>
                      <a:pt x="2268" y="595"/>
                    </a:cubicBezTo>
                    <a:cubicBezTo>
                      <a:pt x="2064" y="615"/>
                      <a:pt x="1880" y="636"/>
                      <a:pt x="1676" y="697"/>
                    </a:cubicBezTo>
                    <a:cubicBezTo>
                      <a:pt x="1594" y="717"/>
                      <a:pt x="1512" y="758"/>
                      <a:pt x="1410" y="779"/>
                    </a:cubicBezTo>
                    <a:cubicBezTo>
                      <a:pt x="1512" y="574"/>
                      <a:pt x="1533" y="350"/>
                      <a:pt x="1410" y="145"/>
                    </a:cubicBezTo>
                    <a:cubicBezTo>
                      <a:pt x="1341" y="42"/>
                      <a:pt x="1244" y="0"/>
                      <a:pt x="1140"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5"/>
              <p:cNvSpPr/>
              <p:nvPr/>
            </p:nvSpPr>
            <p:spPr>
              <a:xfrm>
                <a:off x="22227601" y="14854234"/>
                <a:ext cx="149857" cy="138566"/>
              </a:xfrm>
              <a:custGeom>
                <a:rect b="b" l="l" r="r" t="t"/>
                <a:pathLst>
                  <a:path extrusionOk="0" h="2344" w="2535">
                    <a:moveTo>
                      <a:pt x="1430" y="1"/>
                    </a:moveTo>
                    <a:cubicBezTo>
                      <a:pt x="1289" y="1"/>
                      <a:pt x="1109" y="125"/>
                      <a:pt x="1022" y="197"/>
                    </a:cubicBezTo>
                    <a:cubicBezTo>
                      <a:pt x="675" y="504"/>
                      <a:pt x="389" y="933"/>
                      <a:pt x="205" y="1362"/>
                    </a:cubicBezTo>
                    <a:cubicBezTo>
                      <a:pt x="103" y="1587"/>
                      <a:pt x="1" y="1853"/>
                      <a:pt x="62" y="2118"/>
                    </a:cubicBezTo>
                    <a:cubicBezTo>
                      <a:pt x="103" y="2220"/>
                      <a:pt x="164" y="2323"/>
                      <a:pt x="266" y="2323"/>
                    </a:cubicBezTo>
                    <a:lnTo>
                      <a:pt x="307" y="2323"/>
                    </a:lnTo>
                    <a:cubicBezTo>
                      <a:pt x="348" y="2343"/>
                      <a:pt x="368" y="2343"/>
                      <a:pt x="409" y="2343"/>
                    </a:cubicBezTo>
                    <a:cubicBezTo>
                      <a:pt x="736" y="2241"/>
                      <a:pt x="1043" y="2139"/>
                      <a:pt x="1370" y="2016"/>
                    </a:cubicBezTo>
                    <a:cubicBezTo>
                      <a:pt x="1635" y="1894"/>
                      <a:pt x="1962" y="1771"/>
                      <a:pt x="2187" y="1567"/>
                    </a:cubicBezTo>
                    <a:cubicBezTo>
                      <a:pt x="2330" y="1444"/>
                      <a:pt x="2432" y="1280"/>
                      <a:pt x="2493" y="1097"/>
                    </a:cubicBezTo>
                    <a:cubicBezTo>
                      <a:pt x="2534" y="913"/>
                      <a:pt x="2514" y="627"/>
                      <a:pt x="2289" y="565"/>
                    </a:cubicBezTo>
                    <a:cubicBezTo>
                      <a:pt x="2270" y="563"/>
                      <a:pt x="2250" y="561"/>
                      <a:pt x="2229" y="561"/>
                    </a:cubicBezTo>
                    <a:cubicBezTo>
                      <a:pt x="2102" y="561"/>
                      <a:pt x="1966" y="612"/>
                      <a:pt x="1860" y="647"/>
                    </a:cubicBezTo>
                    <a:cubicBezTo>
                      <a:pt x="1737" y="708"/>
                      <a:pt x="1594" y="770"/>
                      <a:pt x="1472" y="851"/>
                    </a:cubicBezTo>
                    <a:cubicBezTo>
                      <a:pt x="1574" y="627"/>
                      <a:pt x="1717" y="300"/>
                      <a:pt x="1574" y="75"/>
                    </a:cubicBezTo>
                    <a:cubicBezTo>
                      <a:pt x="1538" y="22"/>
                      <a:pt x="1487" y="1"/>
                      <a:pt x="143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5"/>
              <p:cNvSpPr/>
              <p:nvPr/>
            </p:nvSpPr>
            <p:spPr>
              <a:xfrm>
                <a:off x="21947343" y="14816224"/>
                <a:ext cx="113619" cy="148792"/>
              </a:xfrm>
              <a:custGeom>
                <a:rect b="b" l="l" r="r" t="t"/>
                <a:pathLst>
                  <a:path extrusionOk="0" h="2517" w="1922">
                    <a:moveTo>
                      <a:pt x="1155" y="1"/>
                    </a:moveTo>
                    <a:cubicBezTo>
                      <a:pt x="1009" y="1"/>
                      <a:pt x="915" y="133"/>
                      <a:pt x="839" y="248"/>
                    </a:cubicBezTo>
                    <a:cubicBezTo>
                      <a:pt x="696" y="514"/>
                      <a:pt x="614" y="840"/>
                      <a:pt x="614" y="1167"/>
                    </a:cubicBezTo>
                    <a:lnTo>
                      <a:pt x="573" y="1086"/>
                    </a:lnTo>
                    <a:cubicBezTo>
                      <a:pt x="520" y="1022"/>
                      <a:pt x="456" y="986"/>
                      <a:pt x="392" y="986"/>
                    </a:cubicBezTo>
                    <a:cubicBezTo>
                      <a:pt x="333" y="986"/>
                      <a:pt x="275" y="1017"/>
                      <a:pt x="226" y="1086"/>
                    </a:cubicBezTo>
                    <a:cubicBezTo>
                      <a:pt x="1" y="1351"/>
                      <a:pt x="62" y="1780"/>
                      <a:pt x="266" y="2026"/>
                    </a:cubicBezTo>
                    <a:cubicBezTo>
                      <a:pt x="450" y="2230"/>
                      <a:pt x="696" y="2373"/>
                      <a:pt x="961" y="2455"/>
                    </a:cubicBezTo>
                    <a:cubicBezTo>
                      <a:pt x="982" y="2455"/>
                      <a:pt x="1002" y="2455"/>
                      <a:pt x="1023" y="2434"/>
                    </a:cubicBezTo>
                    <a:cubicBezTo>
                      <a:pt x="1063" y="2475"/>
                      <a:pt x="1125" y="2516"/>
                      <a:pt x="1206" y="2516"/>
                    </a:cubicBezTo>
                    <a:cubicBezTo>
                      <a:pt x="1227" y="2516"/>
                      <a:pt x="1227" y="2496"/>
                      <a:pt x="1247" y="2496"/>
                    </a:cubicBezTo>
                    <a:cubicBezTo>
                      <a:pt x="1309" y="2475"/>
                      <a:pt x="1370" y="2434"/>
                      <a:pt x="1411" y="2353"/>
                    </a:cubicBezTo>
                    <a:cubicBezTo>
                      <a:pt x="1411" y="2353"/>
                      <a:pt x="1411" y="2373"/>
                      <a:pt x="1411" y="2373"/>
                    </a:cubicBezTo>
                    <a:cubicBezTo>
                      <a:pt x="1416" y="2374"/>
                      <a:pt x="1421" y="2374"/>
                      <a:pt x="1426" y="2374"/>
                    </a:cubicBezTo>
                    <a:cubicBezTo>
                      <a:pt x="1539" y="2374"/>
                      <a:pt x="1596" y="2165"/>
                      <a:pt x="1636" y="2087"/>
                    </a:cubicBezTo>
                    <a:cubicBezTo>
                      <a:pt x="1779" y="1515"/>
                      <a:pt x="1922" y="779"/>
                      <a:pt x="1533" y="248"/>
                    </a:cubicBezTo>
                    <a:cubicBezTo>
                      <a:pt x="1452" y="146"/>
                      <a:pt x="1329" y="3"/>
                      <a:pt x="1186" y="3"/>
                    </a:cubicBezTo>
                    <a:cubicBezTo>
                      <a:pt x="1175" y="1"/>
                      <a:pt x="1165" y="1"/>
                      <a:pt x="115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5"/>
              <p:cNvSpPr/>
              <p:nvPr/>
            </p:nvSpPr>
            <p:spPr>
              <a:xfrm>
                <a:off x="21793942" y="15020050"/>
                <a:ext cx="174035" cy="180951"/>
              </a:xfrm>
              <a:custGeom>
                <a:rect b="b" l="l" r="r" t="t"/>
                <a:pathLst>
                  <a:path extrusionOk="0" h="3061" w="2944">
                    <a:moveTo>
                      <a:pt x="1991" y="1"/>
                    </a:moveTo>
                    <a:cubicBezTo>
                      <a:pt x="1982" y="1"/>
                      <a:pt x="1972" y="3"/>
                      <a:pt x="1962" y="8"/>
                    </a:cubicBezTo>
                    <a:cubicBezTo>
                      <a:pt x="1615" y="151"/>
                      <a:pt x="1370" y="437"/>
                      <a:pt x="1165" y="764"/>
                    </a:cubicBezTo>
                    <a:cubicBezTo>
                      <a:pt x="1165" y="662"/>
                      <a:pt x="1145" y="539"/>
                      <a:pt x="1084" y="417"/>
                    </a:cubicBezTo>
                    <a:cubicBezTo>
                      <a:pt x="1021" y="275"/>
                      <a:pt x="885" y="158"/>
                      <a:pt x="733" y="158"/>
                    </a:cubicBezTo>
                    <a:cubicBezTo>
                      <a:pt x="687" y="158"/>
                      <a:pt x="640" y="168"/>
                      <a:pt x="593" y="192"/>
                    </a:cubicBezTo>
                    <a:cubicBezTo>
                      <a:pt x="348" y="294"/>
                      <a:pt x="266" y="621"/>
                      <a:pt x="205" y="846"/>
                    </a:cubicBezTo>
                    <a:cubicBezTo>
                      <a:pt x="82" y="1438"/>
                      <a:pt x="1" y="1990"/>
                      <a:pt x="246" y="2583"/>
                    </a:cubicBezTo>
                    <a:cubicBezTo>
                      <a:pt x="307" y="2726"/>
                      <a:pt x="389" y="2889"/>
                      <a:pt x="532" y="2971"/>
                    </a:cubicBezTo>
                    <a:cubicBezTo>
                      <a:pt x="626" y="3033"/>
                      <a:pt x="731" y="3060"/>
                      <a:pt x="840" y="3060"/>
                    </a:cubicBezTo>
                    <a:cubicBezTo>
                      <a:pt x="873" y="3060"/>
                      <a:pt x="907" y="3058"/>
                      <a:pt x="941" y="3053"/>
                    </a:cubicBezTo>
                    <a:cubicBezTo>
                      <a:pt x="1370" y="2971"/>
                      <a:pt x="1840" y="2521"/>
                      <a:pt x="2105" y="2297"/>
                    </a:cubicBezTo>
                    <a:cubicBezTo>
                      <a:pt x="2269" y="2133"/>
                      <a:pt x="2432" y="1990"/>
                      <a:pt x="2575" y="1827"/>
                    </a:cubicBezTo>
                    <a:cubicBezTo>
                      <a:pt x="2759" y="1602"/>
                      <a:pt x="2943" y="1377"/>
                      <a:pt x="2882" y="1071"/>
                    </a:cubicBezTo>
                    <a:cubicBezTo>
                      <a:pt x="2837" y="900"/>
                      <a:pt x="2744" y="837"/>
                      <a:pt x="2630" y="837"/>
                    </a:cubicBezTo>
                    <a:cubicBezTo>
                      <a:pt x="2430" y="837"/>
                      <a:pt x="2165" y="1030"/>
                      <a:pt x="1983" y="1173"/>
                    </a:cubicBezTo>
                    <a:cubicBezTo>
                      <a:pt x="2085" y="846"/>
                      <a:pt x="2146" y="519"/>
                      <a:pt x="2105" y="172"/>
                    </a:cubicBezTo>
                    <a:cubicBezTo>
                      <a:pt x="2105" y="118"/>
                      <a:pt x="2058" y="1"/>
                      <a:pt x="1991"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txBox="1"/>
          <p:nvPr>
            <p:ph type="title"/>
          </p:nvPr>
        </p:nvSpPr>
        <p:spPr>
          <a:xfrm>
            <a:off x="785386" y="7225953"/>
            <a:ext cx="21469200" cy="2828100"/>
          </a:xfrm>
          <a:prstGeom prst="rect">
            <a:avLst/>
          </a:prstGeom>
        </p:spPr>
        <p:txBody>
          <a:bodyPr anchorCtr="0" anchor="ctr" bIns="255950" lIns="255950" spcFirstLastPara="1" rIns="255950" wrap="square" tIns="255950">
            <a:noAutofit/>
          </a:bodyPr>
          <a:lstStyle>
            <a:lvl1pPr lvl="0" algn="ctr">
              <a:spcBef>
                <a:spcPts val="0"/>
              </a:spcBef>
              <a:spcAft>
                <a:spcPts val="0"/>
              </a:spcAft>
              <a:buSzPts val="10100"/>
              <a:buNone/>
              <a:defRPr sz="10100"/>
            </a:lvl1pPr>
            <a:lvl2pPr lvl="1" algn="ctr">
              <a:spcBef>
                <a:spcPts val="0"/>
              </a:spcBef>
              <a:spcAft>
                <a:spcPts val="0"/>
              </a:spcAft>
              <a:buSzPts val="10100"/>
              <a:buNone/>
              <a:defRPr sz="10100"/>
            </a:lvl2pPr>
            <a:lvl3pPr lvl="2" algn="ctr">
              <a:spcBef>
                <a:spcPts val="0"/>
              </a:spcBef>
              <a:spcAft>
                <a:spcPts val="0"/>
              </a:spcAft>
              <a:buSzPts val="10100"/>
              <a:buNone/>
              <a:defRPr sz="10100"/>
            </a:lvl3pPr>
            <a:lvl4pPr lvl="3" algn="ctr">
              <a:spcBef>
                <a:spcPts val="0"/>
              </a:spcBef>
              <a:spcAft>
                <a:spcPts val="0"/>
              </a:spcAft>
              <a:buSzPts val="10100"/>
              <a:buNone/>
              <a:defRPr sz="10100"/>
            </a:lvl4pPr>
            <a:lvl5pPr lvl="4" algn="ctr">
              <a:spcBef>
                <a:spcPts val="0"/>
              </a:spcBef>
              <a:spcAft>
                <a:spcPts val="0"/>
              </a:spcAft>
              <a:buSzPts val="10100"/>
              <a:buNone/>
              <a:defRPr sz="10100"/>
            </a:lvl5pPr>
            <a:lvl6pPr lvl="5" algn="ctr">
              <a:spcBef>
                <a:spcPts val="0"/>
              </a:spcBef>
              <a:spcAft>
                <a:spcPts val="0"/>
              </a:spcAft>
              <a:buSzPts val="10100"/>
              <a:buNone/>
              <a:defRPr sz="10100"/>
            </a:lvl6pPr>
            <a:lvl7pPr lvl="6" algn="ctr">
              <a:spcBef>
                <a:spcPts val="0"/>
              </a:spcBef>
              <a:spcAft>
                <a:spcPts val="0"/>
              </a:spcAft>
              <a:buSzPts val="10100"/>
              <a:buNone/>
              <a:defRPr sz="10100"/>
            </a:lvl7pPr>
            <a:lvl8pPr lvl="7" algn="ctr">
              <a:spcBef>
                <a:spcPts val="0"/>
              </a:spcBef>
              <a:spcAft>
                <a:spcPts val="0"/>
              </a:spcAft>
              <a:buSzPts val="10100"/>
              <a:buNone/>
              <a:defRPr sz="10100"/>
            </a:lvl8pPr>
            <a:lvl9pPr lvl="8" algn="ctr">
              <a:spcBef>
                <a:spcPts val="0"/>
              </a:spcBef>
              <a:spcAft>
                <a:spcPts val="0"/>
              </a:spcAft>
              <a:buSzPts val="10100"/>
              <a:buNone/>
              <a:defRPr sz="101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4"/>
          <p:cNvSpPr txBox="1"/>
          <p:nvPr>
            <p:ph type="title"/>
          </p:nvPr>
        </p:nvSpPr>
        <p:spPr>
          <a:xfrm>
            <a:off x="785386" y="1495097"/>
            <a:ext cx="21469200" cy="19239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
        <p:nvSpPr>
          <p:cNvPr id="15" name="Google Shape;15;p4"/>
          <p:cNvSpPr txBox="1"/>
          <p:nvPr>
            <p:ph idx="1" type="subTitle"/>
          </p:nvPr>
        </p:nvSpPr>
        <p:spPr>
          <a:xfrm>
            <a:off x="1567400" y="3645000"/>
            <a:ext cx="19905300" cy="5649900"/>
          </a:xfrm>
          <a:prstGeom prst="rect">
            <a:avLst/>
          </a:prstGeom>
        </p:spPr>
        <p:txBody>
          <a:bodyPr anchorCtr="0" anchor="t" bIns="255950" lIns="255950" spcFirstLastPara="1" rIns="255950" wrap="square" tIns="255950">
            <a:noAutofit/>
          </a:bodyPr>
          <a:lstStyle>
            <a:lvl1pPr lvl="0" rtl="0">
              <a:spcBef>
                <a:spcPts val="0"/>
              </a:spcBef>
              <a:spcAft>
                <a:spcPts val="0"/>
              </a:spcAft>
              <a:buSzPts val="3500"/>
              <a:buChar char="●"/>
              <a:defRPr sz="3500"/>
            </a:lvl1pPr>
            <a:lvl2pPr lvl="1" rtl="0">
              <a:lnSpc>
                <a:spcPct val="100000"/>
              </a:lnSpc>
              <a:spcBef>
                <a:spcPts val="0"/>
              </a:spcBef>
              <a:spcAft>
                <a:spcPts val="0"/>
              </a:spcAft>
              <a:buSzPts val="3500"/>
              <a:buChar char="○"/>
              <a:defRPr sz="3500"/>
            </a:lvl2pPr>
            <a:lvl3pPr lvl="2" rtl="0">
              <a:lnSpc>
                <a:spcPct val="100000"/>
              </a:lnSpc>
              <a:spcBef>
                <a:spcPts val="0"/>
              </a:spcBef>
              <a:spcAft>
                <a:spcPts val="0"/>
              </a:spcAft>
              <a:buSzPts val="3500"/>
              <a:buChar char="■"/>
              <a:defRPr sz="3500"/>
            </a:lvl3pPr>
            <a:lvl4pPr lvl="3" rtl="0">
              <a:lnSpc>
                <a:spcPct val="100000"/>
              </a:lnSpc>
              <a:spcBef>
                <a:spcPts val="0"/>
              </a:spcBef>
              <a:spcAft>
                <a:spcPts val="0"/>
              </a:spcAft>
              <a:buSzPts val="3500"/>
              <a:buChar char="●"/>
              <a:defRPr sz="3500"/>
            </a:lvl4pPr>
            <a:lvl5pPr lvl="4" rtl="0">
              <a:lnSpc>
                <a:spcPct val="100000"/>
              </a:lnSpc>
              <a:spcBef>
                <a:spcPts val="0"/>
              </a:spcBef>
              <a:spcAft>
                <a:spcPts val="0"/>
              </a:spcAft>
              <a:buSzPts val="3500"/>
              <a:buChar char="○"/>
              <a:defRPr sz="3500"/>
            </a:lvl5pPr>
            <a:lvl6pPr lvl="5" rtl="0">
              <a:lnSpc>
                <a:spcPct val="100000"/>
              </a:lnSpc>
              <a:spcBef>
                <a:spcPts val="0"/>
              </a:spcBef>
              <a:spcAft>
                <a:spcPts val="0"/>
              </a:spcAft>
              <a:buSzPts val="3500"/>
              <a:buChar char="■"/>
              <a:defRPr sz="3500"/>
            </a:lvl6pPr>
            <a:lvl7pPr lvl="6" rtl="0">
              <a:lnSpc>
                <a:spcPct val="100000"/>
              </a:lnSpc>
              <a:spcBef>
                <a:spcPts val="0"/>
              </a:spcBef>
              <a:spcAft>
                <a:spcPts val="0"/>
              </a:spcAft>
              <a:buSzPts val="3500"/>
              <a:buChar char="●"/>
              <a:defRPr sz="3500"/>
            </a:lvl7pPr>
            <a:lvl8pPr lvl="7" rtl="0">
              <a:lnSpc>
                <a:spcPct val="100000"/>
              </a:lnSpc>
              <a:spcBef>
                <a:spcPts val="0"/>
              </a:spcBef>
              <a:spcAft>
                <a:spcPts val="0"/>
              </a:spcAft>
              <a:buSzPts val="3500"/>
              <a:buChar char="○"/>
              <a:defRPr sz="3500"/>
            </a:lvl8pPr>
            <a:lvl9pPr lvl="8" rtl="0">
              <a:lnSpc>
                <a:spcPct val="100000"/>
              </a:lnSpc>
              <a:spcBef>
                <a:spcPts val="0"/>
              </a:spcBef>
              <a:spcAft>
                <a:spcPts val="0"/>
              </a:spcAft>
              <a:buSzPts val="3500"/>
              <a:buChar char="■"/>
              <a:defRPr sz="35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6" name="Shape 16"/>
        <p:cNvGrpSpPr/>
        <p:nvPr/>
      </p:nvGrpSpPr>
      <p:grpSpPr>
        <a:xfrm>
          <a:off x="0" y="0"/>
          <a:ext cx="0" cy="0"/>
          <a:chOff x="0" y="0"/>
          <a:chExt cx="0" cy="0"/>
        </a:xfrm>
      </p:grpSpPr>
      <p:sp>
        <p:nvSpPr>
          <p:cNvPr id="17" name="Google Shape;17;p5"/>
          <p:cNvSpPr txBox="1"/>
          <p:nvPr>
            <p:ph idx="1" type="body"/>
          </p:nvPr>
        </p:nvSpPr>
        <p:spPr>
          <a:xfrm>
            <a:off x="785386" y="3871832"/>
            <a:ext cx="10078500" cy="11477700"/>
          </a:xfrm>
          <a:prstGeom prst="rect">
            <a:avLst/>
          </a:prstGeom>
        </p:spPr>
        <p:txBody>
          <a:bodyPr anchorCtr="0" anchor="t" bIns="255950" lIns="255950" spcFirstLastPara="1" rIns="255950" wrap="square" tIns="255950">
            <a:noAutofit/>
          </a:bodyPr>
          <a:lstStyle>
            <a:lvl1pPr indent="-450850" lvl="0" marL="457200">
              <a:spcBef>
                <a:spcPts val="0"/>
              </a:spcBef>
              <a:spcAft>
                <a:spcPts val="0"/>
              </a:spcAft>
              <a:buSzPts val="3500"/>
              <a:buChar char="●"/>
              <a:defRPr sz="3500"/>
            </a:lvl1pPr>
            <a:lvl2pPr indent="-450850" lvl="1" marL="914400">
              <a:spcBef>
                <a:spcPts val="0"/>
              </a:spcBef>
              <a:spcAft>
                <a:spcPts val="0"/>
              </a:spcAft>
              <a:buSzPts val="3500"/>
              <a:buChar char="○"/>
              <a:defRPr sz="3500"/>
            </a:lvl2pPr>
            <a:lvl3pPr indent="-450850" lvl="2" marL="1371600">
              <a:spcBef>
                <a:spcPts val="0"/>
              </a:spcBef>
              <a:spcAft>
                <a:spcPts val="0"/>
              </a:spcAft>
              <a:buSzPts val="3500"/>
              <a:buChar char="■"/>
              <a:defRPr sz="3500"/>
            </a:lvl3pPr>
            <a:lvl4pPr indent="-450850" lvl="3" marL="1828800">
              <a:spcBef>
                <a:spcPts val="0"/>
              </a:spcBef>
              <a:spcAft>
                <a:spcPts val="0"/>
              </a:spcAft>
              <a:buSzPts val="3500"/>
              <a:buChar char="●"/>
              <a:defRPr sz="3500"/>
            </a:lvl4pPr>
            <a:lvl5pPr indent="-450850" lvl="4" marL="2286000">
              <a:spcBef>
                <a:spcPts val="0"/>
              </a:spcBef>
              <a:spcAft>
                <a:spcPts val="0"/>
              </a:spcAft>
              <a:buSzPts val="3500"/>
              <a:buChar char="○"/>
              <a:defRPr sz="3500"/>
            </a:lvl5pPr>
            <a:lvl6pPr indent="-450850" lvl="5" marL="2743200">
              <a:spcBef>
                <a:spcPts val="0"/>
              </a:spcBef>
              <a:spcAft>
                <a:spcPts val="0"/>
              </a:spcAft>
              <a:buSzPts val="3500"/>
              <a:buChar char="■"/>
              <a:defRPr sz="3500"/>
            </a:lvl6pPr>
            <a:lvl7pPr indent="-450850" lvl="6" marL="3200400">
              <a:spcBef>
                <a:spcPts val="0"/>
              </a:spcBef>
              <a:spcAft>
                <a:spcPts val="0"/>
              </a:spcAft>
              <a:buSzPts val="3500"/>
              <a:buChar char="●"/>
              <a:defRPr sz="3500"/>
            </a:lvl7pPr>
            <a:lvl8pPr indent="-450850" lvl="7" marL="3657600">
              <a:spcBef>
                <a:spcPts val="0"/>
              </a:spcBef>
              <a:spcAft>
                <a:spcPts val="0"/>
              </a:spcAft>
              <a:buSzPts val="3500"/>
              <a:buChar char="○"/>
              <a:defRPr sz="3500"/>
            </a:lvl8pPr>
            <a:lvl9pPr indent="-450850" lvl="8" marL="4114800">
              <a:spcBef>
                <a:spcPts val="0"/>
              </a:spcBef>
              <a:spcAft>
                <a:spcPts val="0"/>
              </a:spcAft>
              <a:buSzPts val="3500"/>
              <a:buChar char="■"/>
              <a:defRPr sz="3500"/>
            </a:lvl9pPr>
          </a:lstStyle>
          <a:p/>
        </p:txBody>
      </p:sp>
      <p:sp>
        <p:nvSpPr>
          <p:cNvPr id="18" name="Google Shape;18;p5"/>
          <p:cNvSpPr txBox="1"/>
          <p:nvPr>
            <p:ph idx="2" type="body"/>
          </p:nvPr>
        </p:nvSpPr>
        <p:spPr>
          <a:xfrm>
            <a:off x="12176126" y="3871832"/>
            <a:ext cx="10078500" cy="11477700"/>
          </a:xfrm>
          <a:prstGeom prst="rect">
            <a:avLst/>
          </a:prstGeom>
        </p:spPr>
        <p:txBody>
          <a:bodyPr anchorCtr="0" anchor="t" bIns="255950" lIns="255950" spcFirstLastPara="1" rIns="255950" wrap="square" tIns="255950">
            <a:noAutofit/>
          </a:bodyPr>
          <a:lstStyle>
            <a:lvl1pPr indent="-450850" lvl="0" marL="457200">
              <a:spcBef>
                <a:spcPts val="0"/>
              </a:spcBef>
              <a:spcAft>
                <a:spcPts val="0"/>
              </a:spcAft>
              <a:buSzPts val="3500"/>
              <a:buChar char="●"/>
              <a:defRPr sz="3500"/>
            </a:lvl1pPr>
            <a:lvl2pPr indent="-450850" lvl="1" marL="914400">
              <a:spcBef>
                <a:spcPts val="0"/>
              </a:spcBef>
              <a:spcAft>
                <a:spcPts val="0"/>
              </a:spcAft>
              <a:buSzPts val="3500"/>
              <a:buChar char="○"/>
              <a:defRPr sz="3500"/>
            </a:lvl2pPr>
            <a:lvl3pPr indent="-450850" lvl="2" marL="1371600">
              <a:spcBef>
                <a:spcPts val="0"/>
              </a:spcBef>
              <a:spcAft>
                <a:spcPts val="0"/>
              </a:spcAft>
              <a:buSzPts val="3500"/>
              <a:buChar char="■"/>
              <a:defRPr sz="3500"/>
            </a:lvl3pPr>
            <a:lvl4pPr indent="-450850" lvl="3" marL="1828800">
              <a:spcBef>
                <a:spcPts val="0"/>
              </a:spcBef>
              <a:spcAft>
                <a:spcPts val="0"/>
              </a:spcAft>
              <a:buSzPts val="3500"/>
              <a:buChar char="●"/>
              <a:defRPr sz="3500"/>
            </a:lvl4pPr>
            <a:lvl5pPr indent="-450850" lvl="4" marL="2286000">
              <a:spcBef>
                <a:spcPts val="0"/>
              </a:spcBef>
              <a:spcAft>
                <a:spcPts val="0"/>
              </a:spcAft>
              <a:buSzPts val="3500"/>
              <a:buChar char="○"/>
              <a:defRPr sz="3500"/>
            </a:lvl5pPr>
            <a:lvl6pPr indent="-450850" lvl="5" marL="2743200">
              <a:spcBef>
                <a:spcPts val="0"/>
              </a:spcBef>
              <a:spcAft>
                <a:spcPts val="0"/>
              </a:spcAft>
              <a:buSzPts val="3500"/>
              <a:buChar char="■"/>
              <a:defRPr sz="3500"/>
            </a:lvl6pPr>
            <a:lvl7pPr indent="-450850" lvl="6" marL="3200400">
              <a:spcBef>
                <a:spcPts val="0"/>
              </a:spcBef>
              <a:spcAft>
                <a:spcPts val="0"/>
              </a:spcAft>
              <a:buSzPts val="3500"/>
              <a:buChar char="●"/>
              <a:defRPr sz="3500"/>
            </a:lvl7pPr>
            <a:lvl8pPr indent="-450850" lvl="7" marL="3657600">
              <a:spcBef>
                <a:spcPts val="0"/>
              </a:spcBef>
              <a:spcAft>
                <a:spcPts val="0"/>
              </a:spcAft>
              <a:buSzPts val="3500"/>
              <a:buChar char="○"/>
              <a:defRPr sz="3500"/>
            </a:lvl8pPr>
            <a:lvl9pPr indent="-450850" lvl="8" marL="4114800">
              <a:spcBef>
                <a:spcPts val="0"/>
              </a:spcBef>
              <a:spcAft>
                <a:spcPts val="0"/>
              </a:spcAft>
              <a:buSzPts val="3500"/>
              <a:buChar char="■"/>
              <a:defRPr sz="3500"/>
            </a:lvl9pPr>
          </a:lstStyle>
          <a:p/>
        </p:txBody>
      </p:sp>
      <p:sp>
        <p:nvSpPr>
          <p:cNvPr id="19" name="Google Shape;19;p5"/>
          <p:cNvSpPr txBox="1"/>
          <p:nvPr>
            <p:ph type="title"/>
          </p:nvPr>
        </p:nvSpPr>
        <p:spPr>
          <a:xfrm>
            <a:off x="785386" y="1495097"/>
            <a:ext cx="21469200" cy="19239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6"/>
          <p:cNvSpPr txBox="1"/>
          <p:nvPr>
            <p:ph type="title"/>
          </p:nvPr>
        </p:nvSpPr>
        <p:spPr>
          <a:xfrm>
            <a:off x="785375" y="428300"/>
            <a:ext cx="21469200" cy="13623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2" name="Shape 22"/>
        <p:cNvGrpSpPr/>
        <p:nvPr/>
      </p:nvGrpSpPr>
      <p:grpSpPr>
        <a:xfrm>
          <a:off x="0" y="0"/>
          <a:ext cx="0" cy="0"/>
          <a:chOff x="0" y="0"/>
          <a:chExt cx="0" cy="0"/>
        </a:xfrm>
      </p:grpSpPr>
      <p:sp>
        <p:nvSpPr>
          <p:cNvPr id="23" name="Google Shape;23;p7"/>
          <p:cNvSpPr txBox="1"/>
          <p:nvPr>
            <p:ph idx="1" type="body"/>
          </p:nvPr>
        </p:nvSpPr>
        <p:spPr>
          <a:xfrm>
            <a:off x="785386" y="4668472"/>
            <a:ext cx="7075200" cy="10681500"/>
          </a:xfrm>
          <a:prstGeom prst="rect">
            <a:avLst/>
          </a:prstGeom>
        </p:spPr>
        <p:txBody>
          <a:bodyPr anchorCtr="0" anchor="t" bIns="255950" lIns="255950" spcFirstLastPara="1" rIns="255950" wrap="square" tIns="255950">
            <a:noAutofit/>
          </a:bodyPr>
          <a:lstStyle>
            <a:lvl1pPr indent="-444500" lvl="0" marL="457200">
              <a:spcBef>
                <a:spcPts val="0"/>
              </a:spcBef>
              <a:spcAft>
                <a:spcPts val="0"/>
              </a:spcAft>
              <a:buSzPts val="3400"/>
              <a:buChar char="●"/>
              <a:defRPr sz="3400"/>
            </a:lvl1pPr>
            <a:lvl2pPr indent="-444500" lvl="1" marL="914400">
              <a:spcBef>
                <a:spcPts val="0"/>
              </a:spcBef>
              <a:spcAft>
                <a:spcPts val="0"/>
              </a:spcAft>
              <a:buSzPts val="3400"/>
              <a:buChar char="○"/>
              <a:defRPr sz="3400"/>
            </a:lvl2pPr>
            <a:lvl3pPr indent="-444500" lvl="2" marL="1371600">
              <a:spcBef>
                <a:spcPts val="0"/>
              </a:spcBef>
              <a:spcAft>
                <a:spcPts val="0"/>
              </a:spcAft>
              <a:buSzPts val="3400"/>
              <a:buChar char="■"/>
              <a:defRPr sz="3400"/>
            </a:lvl3pPr>
            <a:lvl4pPr indent="-444500" lvl="3" marL="1828800">
              <a:spcBef>
                <a:spcPts val="0"/>
              </a:spcBef>
              <a:spcAft>
                <a:spcPts val="0"/>
              </a:spcAft>
              <a:buSzPts val="3400"/>
              <a:buChar char="●"/>
              <a:defRPr sz="3400"/>
            </a:lvl4pPr>
            <a:lvl5pPr indent="-444500" lvl="4" marL="2286000">
              <a:spcBef>
                <a:spcPts val="0"/>
              </a:spcBef>
              <a:spcAft>
                <a:spcPts val="0"/>
              </a:spcAft>
              <a:buSzPts val="3400"/>
              <a:buChar char="○"/>
              <a:defRPr sz="3400"/>
            </a:lvl5pPr>
            <a:lvl6pPr indent="-444500" lvl="5" marL="2743200">
              <a:spcBef>
                <a:spcPts val="0"/>
              </a:spcBef>
              <a:spcAft>
                <a:spcPts val="0"/>
              </a:spcAft>
              <a:buSzPts val="3400"/>
              <a:buChar char="■"/>
              <a:defRPr sz="3400"/>
            </a:lvl6pPr>
            <a:lvl7pPr indent="-444500" lvl="6" marL="3200400">
              <a:spcBef>
                <a:spcPts val="0"/>
              </a:spcBef>
              <a:spcAft>
                <a:spcPts val="0"/>
              </a:spcAft>
              <a:buSzPts val="3400"/>
              <a:buChar char="●"/>
              <a:defRPr sz="3400"/>
            </a:lvl7pPr>
            <a:lvl8pPr indent="-444500" lvl="7" marL="3657600">
              <a:spcBef>
                <a:spcPts val="0"/>
              </a:spcBef>
              <a:spcAft>
                <a:spcPts val="0"/>
              </a:spcAft>
              <a:buSzPts val="3400"/>
              <a:buChar char="○"/>
              <a:defRPr sz="3400"/>
            </a:lvl8pPr>
            <a:lvl9pPr indent="-444500" lvl="8" marL="4114800">
              <a:spcBef>
                <a:spcPts val="0"/>
              </a:spcBef>
              <a:spcAft>
                <a:spcPts val="0"/>
              </a:spcAft>
              <a:buSzPts val="3400"/>
              <a:buChar char="■"/>
              <a:defRPr sz="3400"/>
            </a:lvl9pPr>
          </a:lstStyle>
          <a:p/>
        </p:txBody>
      </p:sp>
      <p:sp>
        <p:nvSpPr>
          <p:cNvPr id="24" name="Google Shape;24;p7"/>
          <p:cNvSpPr txBox="1"/>
          <p:nvPr>
            <p:ph type="title"/>
          </p:nvPr>
        </p:nvSpPr>
        <p:spPr>
          <a:xfrm>
            <a:off x="785386" y="1495097"/>
            <a:ext cx="21469200" cy="1923900"/>
          </a:xfrm>
          <a:prstGeom prst="rect">
            <a:avLst/>
          </a:prstGeom>
        </p:spPr>
        <p:txBody>
          <a:bodyPr anchorCtr="0" anchor="t" bIns="255950" lIns="255950" spcFirstLastPara="1" rIns="255950" wrap="square" tIns="255950">
            <a:noAutofit/>
          </a:bodyPr>
          <a:lstStyle>
            <a:lvl1pPr lvl="0" rtl="0" algn="ctr">
              <a:spcBef>
                <a:spcPts val="0"/>
              </a:spcBef>
              <a:spcAft>
                <a:spcPts val="0"/>
              </a:spcAft>
              <a:buSzPts val="7800"/>
              <a:buNone/>
              <a:defRPr/>
            </a:lvl1pPr>
            <a:lvl2pPr lvl="1" rtl="0">
              <a:spcBef>
                <a:spcPts val="0"/>
              </a:spcBef>
              <a:spcAft>
                <a:spcPts val="0"/>
              </a:spcAft>
              <a:buSzPts val="7800"/>
              <a:buNone/>
              <a:defRPr/>
            </a:lvl2pPr>
            <a:lvl3pPr lvl="2" rtl="0">
              <a:spcBef>
                <a:spcPts val="0"/>
              </a:spcBef>
              <a:spcAft>
                <a:spcPts val="0"/>
              </a:spcAft>
              <a:buSzPts val="7800"/>
              <a:buNone/>
              <a:defRPr/>
            </a:lvl3pPr>
            <a:lvl4pPr lvl="3" rtl="0">
              <a:spcBef>
                <a:spcPts val="0"/>
              </a:spcBef>
              <a:spcAft>
                <a:spcPts val="0"/>
              </a:spcAft>
              <a:buSzPts val="7800"/>
              <a:buNone/>
              <a:defRPr/>
            </a:lvl4pPr>
            <a:lvl5pPr lvl="4" rtl="0">
              <a:spcBef>
                <a:spcPts val="0"/>
              </a:spcBef>
              <a:spcAft>
                <a:spcPts val="0"/>
              </a:spcAft>
              <a:buSzPts val="7800"/>
              <a:buNone/>
              <a:defRPr/>
            </a:lvl5pPr>
            <a:lvl6pPr lvl="5" rtl="0">
              <a:spcBef>
                <a:spcPts val="0"/>
              </a:spcBef>
              <a:spcAft>
                <a:spcPts val="0"/>
              </a:spcAft>
              <a:buSzPts val="7800"/>
              <a:buNone/>
              <a:defRPr/>
            </a:lvl6pPr>
            <a:lvl7pPr lvl="6" rtl="0">
              <a:spcBef>
                <a:spcPts val="0"/>
              </a:spcBef>
              <a:spcAft>
                <a:spcPts val="0"/>
              </a:spcAft>
              <a:buSzPts val="7800"/>
              <a:buNone/>
              <a:defRPr/>
            </a:lvl7pPr>
            <a:lvl8pPr lvl="7" rtl="0">
              <a:spcBef>
                <a:spcPts val="0"/>
              </a:spcBef>
              <a:spcAft>
                <a:spcPts val="0"/>
              </a:spcAft>
              <a:buSzPts val="7800"/>
              <a:buNone/>
              <a:defRPr/>
            </a:lvl8pPr>
            <a:lvl9pPr lvl="8" rtl="0">
              <a:spcBef>
                <a:spcPts val="0"/>
              </a:spcBef>
              <a:spcAft>
                <a:spcPts val="0"/>
              </a:spcAft>
              <a:buSzPts val="78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5" name="Shape 25"/>
        <p:cNvGrpSpPr/>
        <p:nvPr/>
      </p:nvGrpSpPr>
      <p:grpSpPr>
        <a:xfrm>
          <a:off x="0" y="0"/>
          <a:ext cx="0" cy="0"/>
          <a:chOff x="0" y="0"/>
          <a:chExt cx="0" cy="0"/>
        </a:xfrm>
      </p:grpSpPr>
      <p:sp>
        <p:nvSpPr>
          <p:cNvPr id="26" name="Google Shape;26;p8"/>
          <p:cNvSpPr txBox="1"/>
          <p:nvPr>
            <p:ph type="title"/>
          </p:nvPr>
        </p:nvSpPr>
        <p:spPr>
          <a:xfrm>
            <a:off x="3497551" y="1768340"/>
            <a:ext cx="16044900" cy="13743300"/>
          </a:xfrm>
          <a:prstGeom prst="rect">
            <a:avLst/>
          </a:prstGeom>
        </p:spPr>
        <p:txBody>
          <a:bodyPr anchorCtr="0" anchor="ctr" bIns="255950" lIns="255950" spcFirstLastPara="1" rIns="255950" wrap="square" tIns="255950">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7" name="Shape 27"/>
        <p:cNvGrpSpPr/>
        <p:nvPr/>
      </p:nvGrpSpPr>
      <p:grpSpPr>
        <a:xfrm>
          <a:off x="0" y="0"/>
          <a:ext cx="0" cy="0"/>
          <a:chOff x="0" y="0"/>
          <a:chExt cx="0" cy="0"/>
        </a:xfrm>
      </p:grpSpPr>
      <p:sp>
        <p:nvSpPr>
          <p:cNvPr id="28" name="Google Shape;28;p9"/>
          <p:cNvSpPr txBox="1"/>
          <p:nvPr>
            <p:ph type="title"/>
          </p:nvPr>
        </p:nvSpPr>
        <p:spPr>
          <a:xfrm>
            <a:off x="6423751" y="3928250"/>
            <a:ext cx="10192500" cy="4980000"/>
          </a:xfrm>
          <a:prstGeom prst="rect">
            <a:avLst/>
          </a:prstGeom>
        </p:spPr>
        <p:txBody>
          <a:bodyPr anchorCtr="0" anchor="b" bIns="255950" lIns="255950" spcFirstLastPara="1" rIns="255950" wrap="square" tIns="255950">
            <a:noAutofit/>
          </a:bodyPr>
          <a:lstStyle>
            <a:lvl1pPr lvl="0" algn="ctr">
              <a:spcBef>
                <a:spcPts val="0"/>
              </a:spcBef>
              <a:spcAft>
                <a:spcPts val="0"/>
              </a:spcAft>
              <a:buSzPts val="11800"/>
              <a:buNone/>
              <a:defRPr sz="11800"/>
            </a:lvl1pPr>
            <a:lvl2pPr lvl="1" algn="ctr">
              <a:spcBef>
                <a:spcPts val="0"/>
              </a:spcBef>
              <a:spcAft>
                <a:spcPts val="0"/>
              </a:spcAft>
              <a:buSzPts val="11800"/>
              <a:buNone/>
              <a:defRPr sz="11800"/>
            </a:lvl2pPr>
            <a:lvl3pPr lvl="2" algn="ctr">
              <a:spcBef>
                <a:spcPts val="0"/>
              </a:spcBef>
              <a:spcAft>
                <a:spcPts val="0"/>
              </a:spcAft>
              <a:buSzPts val="11800"/>
              <a:buNone/>
              <a:defRPr sz="11800"/>
            </a:lvl3pPr>
            <a:lvl4pPr lvl="3" algn="ctr">
              <a:spcBef>
                <a:spcPts val="0"/>
              </a:spcBef>
              <a:spcAft>
                <a:spcPts val="0"/>
              </a:spcAft>
              <a:buSzPts val="11800"/>
              <a:buNone/>
              <a:defRPr sz="11800"/>
            </a:lvl4pPr>
            <a:lvl5pPr lvl="4" algn="ctr">
              <a:spcBef>
                <a:spcPts val="0"/>
              </a:spcBef>
              <a:spcAft>
                <a:spcPts val="0"/>
              </a:spcAft>
              <a:buSzPts val="11800"/>
              <a:buNone/>
              <a:defRPr sz="11800"/>
            </a:lvl5pPr>
            <a:lvl6pPr lvl="5" algn="ctr">
              <a:spcBef>
                <a:spcPts val="0"/>
              </a:spcBef>
              <a:spcAft>
                <a:spcPts val="0"/>
              </a:spcAft>
              <a:buSzPts val="11800"/>
              <a:buNone/>
              <a:defRPr sz="11800"/>
            </a:lvl6pPr>
            <a:lvl7pPr lvl="6" algn="ctr">
              <a:spcBef>
                <a:spcPts val="0"/>
              </a:spcBef>
              <a:spcAft>
                <a:spcPts val="0"/>
              </a:spcAft>
              <a:buSzPts val="11800"/>
              <a:buNone/>
              <a:defRPr sz="11800"/>
            </a:lvl7pPr>
            <a:lvl8pPr lvl="7" algn="ctr">
              <a:spcBef>
                <a:spcPts val="0"/>
              </a:spcBef>
              <a:spcAft>
                <a:spcPts val="0"/>
              </a:spcAft>
              <a:buSzPts val="11800"/>
              <a:buNone/>
              <a:defRPr sz="11800"/>
            </a:lvl8pPr>
            <a:lvl9pPr lvl="8" algn="ctr">
              <a:spcBef>
                <a:spcPts val="0"/>
              </a:spcBef>
              <a:spcAft>
                <a:spcPts val="0"/>
              </a:spcAft>
              <a:buSzPts val="11800"/>
              <a:buNone/>
              <a:defRPr sz="11800"/>
            </a:lvl9pPr>
          </a:lstStyle>
          <a:p/>
        </p:txBody>
      </p:sp>
      <p:sp>
        <p:nvSpPr>
          <p:cNvPr id="29" name="Google Shape;29;p9"/>
          <p:cNvSpPr txBox="1"/>
          <p:nvPr>
            <p:ph idx="1" type="subTitle"/>
          </p:nvPr>
        </p:nvSpPr>
        <p:spPr>
          <a:xfrm>
            <a:off x="6423751" y="9202455"/>
            <a:ext cx="10192500" cy="4149300"/>
          </a:xfrm>
          <a:prstGeom prst="rect">
            <a:avLst/>
          </a:prstGeom>
        </p:spPr>
        <p:txBody>
          <a:bodyPr anchorCtr="0" anchor="t" bIns="255950" lIns="255950" spcFirstLastPara="1" rIns="255950" wrap="square" tIns="255950">
            <a:noAutofit/>
          </a:bodyPr>
          <a:lstStyle>
            <a:lvl1pPr lvl="0" algn="ctr">
              <a:lnSpc>
                <a:spcPct val="100000"/>
              </a:lnSpc>
              <a:spcBef>
                <a:spcPts val="0"/>
              </a:spcBef>
              <a:spcAft>
                <a:spcPts val="0"/>
              </a:spcAft>
              <a:buSzPts val="5900"/>
              <a:buNone/>
              <a:defRPr sz="5900"/>
            </a:lvl1pPr>
            <a:lvl2pPr lvl="1" algn="ctr">
              <a:lnSpc>
                <a:spcPct val="100000"/>
              </a:lnSpc>
              <a:spcBef>
                <a:spcPts val="0"/>
              </a:spcBef>
              <a:spcAft>
                <a:spcPts val="0"/>
              </a:spcAft>
              <a:buSzPts val="5900"/>
              <a:buNone/>
              <a:defRPr sz="5900"/>
            </a:lvl2pPr>
            <a:lvl3pPr lvl="2" algn="ctr">
              <a:lnSpc>
                <a:spcPct val="100000"/>
              </a:lnSpc>
              <a:spcBef>
                <a:spcPts val="0"/>
              </a:spcBef>
              <a:spcAft>
                <a:spcPts val="0"/>
              </a:spcAft>
              <a:buSzPts val="5900"/>
              <a:buNone/>
              <a:defRPr sz="5900"/>
            </a:lvl3pPr>
            <a:lvl4pPr lvl="3" algn="ctr">
              <a:lnSpc>
                <a:spcPct val="100000"/>
              </a:lnSpc>
              <a:spcBef>
                <a:spcPts val="0"/>
              </a:spcBef>
              <a:spcAft>
                <a:spcPts val="0"/>
              </a:spcAft>
              <a:buSzPts val="5900"/>
              <a:buNone/>
              <a:defRPr sz="5900"/>
            </a:lvl4pPr>
            <a:lvl5pPr lvl="4" algn="ctr">
              <a:lnSpc>
                <a:spcPct val="100000"/>
              </a:lnSpc>
              <a:spcBef>
                <a:spcPts val="0"/>
              </a:spcBef>
              <a:spcAft>
                <a:spcPts val="0"/>
              </a:spcAft>
              <a:buSzPts val="5900"/>
              <a:buNone/>
              <a:defRPr sz="5900"/>
            </a:lvl5pPr>
            <a:lvl6pPr lvl="5" algn="ctr">
              <a:lnSpc>
                <a:spcPct val="100000"/>
              </a:lnSpc>
              <a:spcBef>
                <a:spcPts val="0"/>
              </a:spcBef>
              <a:spcAft>
                <a:spcPts val="0"/>
              </a:spcAft>
              <a:buSzPts val="5900"/>
              <a:buNone/>
              <a:defRPr sz="5900"/>
            </a:lvl6pPr>
            <a:lvl7pPr lvl="6" algn="ctr">
              <a:lnSpc>
                <a:spcPct val="100000"/>
              </a:lnSpc>
              <a:spcBef>
                <a:spcPts val="0"/>
              </a:spcBef>
              <a:spcAft>
                <a:spcPts val="0"/>
              </a:spcAft>
              <a:buSzPts val="5900"/>
              <a:buNone/>
              <a:defRPr sz="5900"/>
            </a:lvl7pPr>
            <a:lvl8pPr lvl="7" algn="ctr">
              <a:lnSpc>
                <a:spcPct val="100000"/>
              </a:lnSpc>
              <a:spcBef>
                <a:spcPts val="0"/>
              </a:spcBef>
              <a:spcAft>
                <a:spcPts val="0"/>
              </a:spcAft>
              <a:buSzPts val="5900"/>
              <a:buNone/>
              <a:defRPr sz="5900"/>
            </a:lvl8pPr>
            <a:lvl9pPr lvl="8" algn="ctr">
              <a:lnSpc>
                <a:spcPct val="100000"/>
              </a:lnSpc>
              <a:spcBef>
                <a:spcPts val="0"/>
              </a:spcBef>
              <a:spcAft>
                <a:spcPts val="0"/>
              </a:spcAft>
              <a:buSzPts val="5900"/>
              <a:buNone/>
              <a:defRPr sz="5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0" name="Shape 30"/>
        <p:cNvGrpSpPr/>
        <p:nvPr/>
      </p:nvGrpSpPr>
      <p:grpSpPr>
        <a:xfrm>
          <a:off x="0" y="0"/>
          <a:ext cx="0" cy="0"/>
          <a:chOff x="0" y="0"/>
          <a:chExt cx="0" cy="0"/>
        </a:xfrm>
      </p:grpSpPr>
      <p:sp>
        <p:nvSpPr>
          <p:cNvPr id="31" name="Google Shape;31;p10"/>
          <p:cNvSpPr txBox="1"/>
          <p:nvPr>
            <p:ph idx="1" type="body"/>
          </p:nvPr>
        </p:nvSpPr>
        <p:spPr>
          <a:xfrm>
            <a:off x="3962411" y="14212955"/>
            <a:ext cx="15115200" cy="2032800"/>
          </a:xfrm>
          <a:prstGeom prst="rect">
            <a:avLst/>
          </a:prstGeom>
        </p:spPr>
        <p:txBody>
          <a:bodyPr anchorCtr="0" anchor="t" bIns="255950" lIns="255950" spcFirstLastPara="1" rIns="255950" wrap="square" tIns="255950">
            <a:noAutofit/>
          </a:bodyPr>
          <a:lstStyle>
            <a:lvl1pPr indent="-228600" lvl="0" marL="457200" algn="ctr">
              <a:lnSpc>
                <a:spcPct val="100000"/>
              </a:lnSpc>
              <a:spcBef>
                <a:spcPts val="0"/>
              </a:spcBef>
              <a:spcAft>
                <a:spcPts val="0"/>
              </a:spcAft>
              <a:buSzPts val="5000"/>
              <a:buNone/>
              <a:defRPr b="1"/>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85386" y="1495097"/>
            <a:ext cx="21469200" cy="1923900"/>
          </a:xfrm>
          <a:prstGeom prst="rect">
            <a:avLst/>
          </a:prstGeom>
          <a:noFill/>
          <a:ln>
            <a:noFill/>
          </a:ln>
        </p:spPr>
        <p:txBody>
          <a:bodyPr anchorCtr="0" anchor="t" bIns="255950" lIns="255950" spcFirstLastPara="1" rIns="255950" wrap="square" tIns="255950">
            <a:noAutofit/>
          </a:bodyPr>
          <a:lstStyle>
            <a:lvl1pPr lvl="0">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1pPr>
            <a:lvl2pPr lvl="1">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2pPr>
            <a:lvl3pPr lvl="2">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3pPr>
            <a:lvl4pPr lvl="3">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4pPr>
            <a:lvl5pPr lvl="4">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5pPr>
            <a:lvl6pPr lvl="5">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6pPr>
            <a:lvl7pPr lvl="6">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7pPr>
            <a:lvl8pPr lvl="7">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8pPr>
            <a:lvl9pPr lvl="8">
              <a:spcBef>
                <a:spcPts val="0"/>
              </a:spcBef>
              <a:spcAft>
                <a:spcPts val="0"/>
              </a:spcAft>
              <a:buClr>
                <a:schemeClr val="dk1"/>
              </a:buClr>
              <a:buSzPts val="7800"/>
              <a:buFont typeface="ABeeZee"/>
              <a:buNone/>
              <a:defRPr b="1" sz="7800">
                <a:solidFill>
                  <a:schemeClr val="dk1"/>
                </a:solidFill>
                <a:latin typeface="ABeeZee"/>
                <a:ea typeface="ABeeZee"/>
                <a:cs typeface="ABeeZee"/>
                <a:sym typeface="ABeeZee"/>
              </a:defRPr>
            </a:lvl9pPr>
          </a:lstStyle>
          <a:p/>
        </p:txBody>
      </p:sp>
      <p:sp>
        <p:nvSpPr>
          <p:cNvPr id="7" name="Google Shape;7;p1"/>
          <p:cNvSpPr txBox="1"/>
          <p:nvPr>
            <p:ph idx="1" type="body"/>
          </p:nvPr>
        </p:nvSpPr>
        <p:spPr>
          <a:xfrm>
            <a:off x="785386" y="3871832"/>
            <a:ext cx="21469200" cy="11477700"/>
          </a:xfrm>
          <a:prstGeom prst="rect">
            <a:avLst/>
          </a:prstGeom>
          <a:noFill/>
          <a:ln>
            <a:noFill/>
          </a:ln>
        </p:spPr>
        <p:txBody>
          <a:bodyPr anchorCtr="0" anchor="t" bIns="255950" lIns="255950" spcFirstLastPara="1" rIns="255950" wrap="square" tIns="255950">
            <a:noAutofit/>
          </a:bodyPr>
          <a:lstStyle>
            <a:lvl1pPr indent="-546100" lvl="0" marL="457200">
              <a:lnSpc>
                <a:spcPct val="115000"/>
              </a:lnSpc>
              <a:spcBef>
                <a:spcPts val="0"/>
              </a:spcBef>
              <a:spcAft>
                <a:spcPts val="0"/>
              </a:spcAft>
              <a:buClr>
                <a:schemeClr val="dk1"/>
              </a:buClr>
              <a:buSzPts val="5000"/>
              <a:buFont typeface="Albert Sans"/>
              <a:buChar char="●"/>
              <a:defRPr sz="5000">
                <a:solidFill>
                  <a:schemeClr val="dk1"/>
                </a:solidFill>
                <a:latin typeface="Albert Sans"/>
                <a:ea typeface="Albert Sans"/>
                <a:cs typeface="Albert Sans"/>
                <a:sym typeface="Albert Sans"/>
              </a:defRPr>
            </a:lvl1pPr>
            <a:lvl2pPr indent="-476250" lvl="1" marL="9144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2pPr>
            <a:lvl3pPr indent="-476250" lvl="2" marL="13716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3pPr>
            <a:lvl4pPr indent="-476250" lvl="3" marL="18288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4pPr>
            <a:lvl5pPr indent="-476250" lvl="4" marL="22860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5pPr>
            <a:lvl6pPr indent="-476250" lvl="5" marL="27432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6pPr>
            <a:lvl7pPr indent="-476250" lvl="6" marL="32004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7pPr>
            <a:lvl8pPr indent="-476250" lvl="7" marL="36576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8pPr>
            <a:lvl9pPr indent="-476250" lvl="8" marL="4114800">
              <a:lnSpc>
                <a:spcPct val="115000"/>
              </a:lnSpc>
              <a:spcBef>
                <a:spcPts val="0"/>
              </a:spcBef>
              <a:spcAft>
                <a:spcPts val="0"/>
              </a:spcAft>
              <a:buClr>
                <a:schemeClr val="dk1"/>
              </a:buClr>
              <a:buSzPts val="3900"/>
              <a:buFont typeface="Albert Sans"/>
              <a:buChar char="■"/>
              <a:defRPr sz="3900">
                <a:solidFill>
                  <a:schemeClr val="dk1"/>
                </a:solidFill>
                <a:latin typeface="Albert Sans"/>
                <a:ea typeface="Albert Sans"/>
                <a:cs typeface="Albert Sans"/>
                <a:sym typeface="Albert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6"/>
          <p:cNvSpPr/>
          <p:nvPr/>
        </p:nvSpPr>
        <p:spPr>
          <a:xfrm>
            <a:off x="17244800" y="3627975"/>
            <a:ext cx="5331900" cy="13197000"/>
          </a:xfrm>
          <a:prstGeom prst="rect">
            <a:avLst/>
          </a:prstGeom>
          <a:solidFill>
            <a:srgbClr val="FFD3D6">
              <a:alpha val="4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6"/>
          <p:cNvSpPr/>
          <p:nvPr/>
        </p:nvSpPr>
        <p:spPr>
          <a:xfrm>
            <a:off x="6053059" y="3627975"/>
            <a:ext cx="10927800" cy="13197000"/>
          </a:xfrm>
          <a:prstGeom prst="rect">
            <a:avLst/>
          </a:prstGeom>
          <a:solidFill>
            <a:srgbClr val="FFD3D6">
              <a:alpha val="4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6"/>
          <p:cNvSpPr/>
          <p:nvPr/>
        </p:nvSpPr>
        <p:spPr>
          <a:xfrm>
            <a:off x="457200" y="3627975"/>
            <a:ext cx="5331900" cy="13197000"/>
          </a:xfrm>
          <a:prstGeom prst="rect">
            <a:avLst/>
          </a:prstGeom>
          <a:solidFill>
            <a:srgbClr val="FFD3D6">
              <a:alpha val="400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6"/>
          <p:cNvSpPr txBox="1"/>
          <p:nvPr>
            <p:ph type="title"/>
          </p:nvPr>
        </p:nvSpPr>
        <p:spPr>
          <a:xfrm>
            <a:off x="785375" y="428300"/>
            <a:ext cx="21469200" cy="1362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6300"/>
              <a:t>College Prep for Middle &amp; High School Students</a:t>
            </a:r>
            <a:endParaRPr sz="6300"/>
          </a:p>
        </p:txBody>
      </p:sp>
      <p:sp>
        <p:nvSpPr>
          <p:cNvPr id="60" name="Google Shape;60;p16"/>
          <p:cNvSpPr txBox="1"/>
          <p:nvPr/>
        </p:nvSpPr>
        <p:spPr>
          <a:xfrm>
            <a:off x="456000" y="15612350"/>
            <a:ext cx="5331900" cy="953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solidFill>
                  <a:schemeClr val="dk1"/>
                </a:solidFill>
                <a:latin typeface="Albert Sans"/>
                <a:ea typeface="Albert Sans"/>
                <a:cs typeface="Albert Sans"/>
                <a:sym typeface="Albert Sans"/>
              </a:rPr>
              <a:t>Any questions, please reach out to </a:t>
            </a:r>
            <a:r>
              <a:rPr b="1" lang="en" sz="2200">
                <a:solidFill>
                  <a:schemeClr val="dk1"/>
                </a:solidFill>
                <a:latin typeface="Albert Sans"/>
                <a:ea typeface="Albert Sans"/>
                <a:cs typeface="Albert Sans"/>
                <a:sym typeface="Albert Sans"/>
              </a:rPr>
              <a:t>s1230165@monmouth.edu</a:t>
            </a:r>
            <a:endParaRPr b="1" sz="2200">
              <a:solidFill>
                <a:schemeClr val="dk1"/>
              </a:solidFill>
              <a:latin typeface="Albert Sans"/>
              <a:ea typeface="Albert Sans"/>
              <a:cs typeface="Albert Sans"/>
              <a:sym typeface="Albert Sans"/>
            </a:endParaRPr>
          </a:p>
        </p:txBody>
      </p:sp>
      <p:sp>
        <p:nvSpPr>
          <p:cNvPr id="61" name="Google Shape;61;p16"/>
          <p:cNvSpPr txBox="1"/>
          <p:nvPr>
            <p:ph idx="4294967295" type="subTitle"/>
          </p:nvPr>
        </p:nvSpPr>
        <p:spPr>
          <a:xfrm>
            <a:off x="5185675" y="1780400"/>
            <a:ext cx="12012300" cy="7395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3500"/>
              <a:t>By: Jessica Fritz    Advised by: Dr. Pompeo-Fargnoli</a:t>
            </a:r>
            <a:endParaRPr sz="3500"/>
          </a:p>
        </p:txBody>
      </p:sp>
      <p:sp>
        <p:nvSpPr>
          <p:cNvPr id="62" name="Google Shape;62;p16"/>
          <p:cNvSpPr txBox="1"/>
          <p:nvPr/>
        </p:nvSpPr>
        <p:spPr>
          <a:xfrm>
            <a:off x="456000" y="4743643"/>
            <a:ext cx="5084100" cy="6929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dk1"/>
                </a:solidFill>
                <a:latin typeface="Albert Sans"/>
                <a:ea typeface="Albert Sans"/>
                <a:cs typeface="Albert Sans"/>
                <a:sym typeface="Albert Sans"/>
              </a:rPr>
              <a:t>The poster describes the clinical reflections and experiences of a Master’s student in the Educational Counseling program at Monmouth University.  The student intern is placed in a high school located in Lacey, New Jersey which contains grades nine through twelve; the students have vocational tracks available as well as college credit replacement and AP classes. The intern counselor has worked with the high school students through check-ins, group therapy, and continued college meetings to help each client reach their goals in after high school options.</a:t>
            </a:r>
            <a:endParaRPr sz="2900">
              <a:solidFill>
                <a:schemeClr val="dk1"/>
              </a:solidFill>
              <a:latin typeface="Albert Sans"/>
              <a:ea typeface="Albert Sans"/>
              <a:cs typeface="Albert Sans"/>
              <a:sym typeface="Albert Sans"/>
            </a:endParaRPr>
          </a:p>
          <a:p>
            <a:pPr indent="0" lvl="0" marL="0" rtl="0" algn="l">
              <a:spcBef>
                <a:spcPts val="0"/>
              </a:spcBef>
              <a:spcAft>
                <a:spcPts val="0"/>
              </a:spcAft>
              <a:buNone/>
            </a:pPr>
            <a:r>
              <a:t/>
            </a:r>
            <a:endParaRPr sz="2200">
              <a:solidFill>
                <a:schemeClr val="dk1"/>
              </a:solidFill>
              <a:latin typeface="Albert Sans"/>
              <a:ea typeface="Albert Sans"/>
              <a:cs typeface="Albert Sans"/>
              <a:sym typeface="Albert Sans"/>
            </a:endParaRPr>
          </a:p>
        </p:txBody>
      </p:sp>
      <p:sp>
        <p:nvSpPr>
          <p:cNvPr id="63" name="Google Shape;63;p16"/>
          <p:cNvSpPr txBox="1"/>
          <p:nvPr>
            <p:ph type="title"/>
          </p:nvPr>
        </p:nvSpPr>
        <p:spPr>
          <a:xfrm>
            <a:off x="6189664" y="4903100"/>
            <a:ext cx="5084100" cy="82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2"/>
                </a:solidFill>
              </a:rPr>
              <a:t>Impact of Experience</a:t>
            </a:r>
            <a:endParaRPr b="1" sz="3600">
              <a:solidFill>
                <a:schemeClr val="lt2"/>
              </a:solidFill>
              <a:latin typeface="ABeeZee"/>
              <a:ea typeface="ABeeZee"/>
              <a:cs typeface="ABeeZee"/>
              <a:sym typeface="ABeeZee"/>
            </a:endParaRPr>
          </a:p>
        </p:txBody>
      </p:sp>
      <p:sp>
        <p:nvSpPr>
          <p:cNvPr id="64" name="Google Shape;64;p16"/>
          <p:cNvSpPr txBox="1"/>
          <p:nvPr/>
        </p:nvSpPr>
        <p:spPr>
          <a:xfrm>
            <a:off x="6189675" y="5629850"/>
            <a:ext cx="5084100" cy="109359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 sz="2100">
                <a:solidFill>
                  <a:schemeClr val="dk1"/>
                </a:solidFill>
                <a:latin typeface="Albert Sans"/>
                <a:ea typeface="Albert Sans"/>
                <a:cs typeface="Albert Sans"/>
                <a:sym typeface="Albert Sans"/>
              </a:rPr>
              <a:t>The guidance department focuses on goal oriented strategies for student achievement and growth. The counseling department creates  lessons on career and other postsecondary options alongside administration. The student intern is being mentored by a ninth grade level counselor, however, is shadowing underneath many roles within the school such as the Student Assistance Coordinator, the eleventh and twelfth grade counselors and the supervising department counselor. The intern is working with programming such as No Place for Hate, attending conferences such as CIACC, and helping organize local events for mental health awareness in the school such as the Trunk or Treat.</a:t>
            </a:r>
            <a:endParaRPr sz="2100">
              <a:solidFill>
                <a:schemeClr val="dk1"/>
              </a:solidFill>
              <a:latin typeface="Albert Sans"/>
              <a:ea typeface="Albert Sans"/>
              <a:cs typeface="Albert Sans"/>
              <a:sym typeface="Albert Sans"/>
            </a:endParaRPr>
          </a:p>
          <a:p>
            <a:pPr indent="0" lvl="0" marL="0" rtl="0" algn="l">
              <a:spcBef>
                <a:spcPts val="1000"/>
              </a:spcBef>
              <a:spcAft>
                <a:spcPts val="0"/>
              </a:spcAft>
              <a:buNone/>
            </a:pPr>
            <a:r>
              <a:rPr lang="en" sz="2100">
                <a:solidFill>
                  <a:schemeClr val="dk1"/>
                </a:solidFill>
                <a:latin typeface="Albert Sans"/>
                <a:ea typeface="Albert Sans"/>
                <a:cs typeface="Albert Sans"/>
                <a:sym typeface="Albert Sans"/>
              </a:rPr>
              <a:t>With knowledge on how to facilitate programming and interventions, the intern counselor is capable of assessing the needs of the students she is working with to better </a:t>
            </a:r>
            <a:r>
              <a:rPr lang="en" sz="2100">
                <a:solidFill>
                  <a:schemeClr val="dk1"/>
                </a:solidFill>
                <a:latin typeface="Albert Sans"/>
                <a:ea typeface="Albert Sans"/>
                <a:cs typeface="Albert Sans"/>
                <a:sym typeface="Albert Sans"/>
              </a:rPr>
              <a:t>give</a:t>
            </a:r>
            <a:r>
              <a:rPr lang="en" sz="2100">
                <a:solidFill>
                  <a:schemeClr val="dk1"/>
                </a:solidFill>
                <a:latin typeface="Albert Sans"/>
                <a:ea typeface="Albert Sans"/>
                <a:cs typeface="Albert Sans"/>
                <a:sym typeface="Albert Sans"/>
              </a:rPr>
              <a:t> guidance on college, careers, and coming of age.  </a:t>
            </a:r>
            <a:endParaRPr sz="2100">
              <a:solidFill>
                <a:schemeClr val="dk1"/>
              </a:solidFill>
              <a:latin typeface="Albert Sans"/>
              <a:ea typeface="Albert Sans"/>
              <a:cs typeface="Albert Sans"/>
              <a:sym typeface="Albert Sans"/>
            </a:endParaRPr>
          </a:p>
          <a:p>
            <a:pPr indent="0" lvl="0" marL="0" rtl="0" algn="l">
              <a:spcBef>
                <a:spcPts val="1000"/>
              </a:spcBef>
              <a:spcAft>
                <a:spcPts val="0"/>
              </a:spcAft>
              <a:buNone/>
            </a:pPr>
            <a:r>
              <a:rPr lang="en" sz="2100">
                <a:solidFill>
                  <a:schemeClr val="dk1"/>
                </a:solidFill>
                <a:latin typeface="Albert Sans"/>
                <a:ea typeface="Albert Sans"/>
                <a:cs typeface="Albert Sans"/>
                <a:sym typeface="Albert Sans"/>
              </a:rPr>
              <a:t>At Lake Riviera, the same principles are being taught to a younger audience, who are focusing on their high school advancement and looking forward to charting their futures. These students require the same support as they narrow their focus. </a:t>
            </a:r>
            <a:endParaRPr sz="2100">
              <a:solidFill>
                <a:schemeClr val="dk1"/>
              </a:solidFill>
              <a:latin typeface="Albert Sans"/>
              <a:ea typeface="Albert Sans"/>
              <a:cs typeface="Albert Sans"/>
              <a:sym typeface="Albert Sans"/>
            </a:endParaRPr>
          </a:p>
          <a:p>
            <a:pPr indent="0" lvl="0" marL="0" rtl="0" algn="l">
              <a:spcBef>
                <a:spcPts val="1000"/>
              </a:spcBef>
              <a:spcAft>
                <a:spcPts val="0"/>
              </a:spcAft>
              <a:buNone/>
            </a:pPr>
            <a:r>
              <a:t/>
            </a:r>
            <a:endParaRPr sz="2400">
              <a:solidFill>
                <a:schemeClr val="dk1"/>
              </a:solidFill>
              <a:latin typeface="Albert Sans"/>
              <a:ea typeface="Albert Sans"/>
              <a:cs typeface="Albert Sans"/>
              <a:sym typeface="Albert Sans"/>
            </a:endParaRPr>
          </a:p>
          <a:p>
            <a:pPr indent="0" lvl="0" marL="0" rtl="0" algn="l">
              <a:spcBef>
                <a:spcPts val="1000"/>
              </a:spcBef>
              <a:spcAft>
                <a:spcPts val="0"/>
              </a:spcAft>
              <a:buNone/>
            </a:pPr>
            <a:r>
              <a:t/>
            </a:r>
            <a:endParaRPr sz="2400">
              <a:solidFill>
                <a:schemeClr val="dk1"/>
              </a:solidFill>
              <a:latin typeface="Albert Sans"/>
              <a:ea typeface="Albert Sans"/>
              <a:cs typeface="Albert Sans"/>
              <a:sym typeface="Albert Sans"/>
            </a:endParaRPr>
          </a:p>
        </p:txBody>
      </p:sp>
      <p:sp>
        <p:nvSpPr>
          <p:cNvPr id="65" name="Google Shape;65;p16"/>
          <p:cNvSpPr txBox="1"/>
          <p:nvPr>
            <p:ph type="title"/>
          </p:nvPr>
        </p:nvSpPr>
        <p:spPr>
          <a:xfrm>
            <a:off x="6189664" y="4079425"/>
            <a:ext cx="106545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200"/>
              <a:t>Experience</a:t>
            </a:r>
            <a:endParaRPr b="1" sz="5200">
              <a:latin typeface="ABeeZee"/>
              <a:ea typeface="ABeeZee"/>
              <a:cs typeface="ABeeZee"/>
              <a:sym typeface="ABeeZee"/>
            </a:endParaRPr>
          </a:p>
        </p:txBody>
      </p:sp>
      <p:sp>
        <p:nvSpPr>
          <p:cNvPr id="66" name="Google Shape;66;p16"/>
          <p:cNvSpPr txBox="1"/>
          <p:nvPr>
            <p:ph type="title"/>
          </p:nvPr>
        </p:nvSpPr>
        <p:spPr>
          <a:xfrm>
            <a:off x="17368700" y="4079413"/>
            <a:ext cx="5084100" cy="953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5200">
                <a:latin typeface="ABeeZee"/>
                <a:ea typeface="ABeeZee"/>
                <a:cs typeface="ABeeZee"/>
                <a:sym typeface="ABeeZee"/>
              </a:rPr>
              <a:t>Conclusion</a:t>
            </a:r>
            <a:endParaRPr b="1" sz="5200">
              <a:latin typeface="ABeeZee"/>
              <a:ea typeface="ABeeZee"/>
              <a:cs typeface="ABeeZee"/>
              <a:sym typeface="ABeeZee"/>
            </a:endParaRPr>
          </a:p>
        </p:txBody>
      </p:sp>
      <p:sp>
        <p:nvSpPr>
          <p:cNvPr id="67" name="Google Shape;67;p16"/>
          <p:cNvSpPr txBox="1"/>
          <p:nvPr>
            <p:ph type="title"/>
          </p:nvPr>
        </p:nvSpPr>
        <p:spPr>
          <a:xfrm>
            <a:off x="11760064" y="3878675"/>
            <a:ext cx="5084100" cy="82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2"/>
                </a:solidFill>
              </a:rPr>
              <a:t>Literature Findings</a:t>
            </a:r>
            <a:endParaRPr b="1" sz="3600">
              <a:solidFill>
                <a:schemeClr val="lt2"/>
              </a:solidFill>
              <a:latin typeface="ABeeZee"/>
              <a:ea typeface="ABeeZee"/>
              <a:cs typeface="ABeeZee"/>
              <a:sym typeface="ABeeZee"/>
            </a:endParaRPr>
          </a:p>
        </p:txBody>
      </p:sp>
      <p:sp>
        <p:nvSpPr>
          <p:cNvPr id="68" name="Google Shape;68;p16"/>
          <p:cNvSpPr txBox="1"/>
          <p:nvPr>
            <p:ph type="title"/>
          </p:nvPr>
        </p:nvSpPr>
        <p:spPr>
          <a:xfrm>
            <a:off x="11717226" y="8368230"/>
            <a:ext cx="5084100" cy="824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2"/>
                </a:solidFill>
              </a:rPr>
              <a:t>Group Counseling</a:t>
            </a:r>
            <a:endParaRPr b="1" sz="3600">
              <a:solidFill>
                <a:schemeClr val="lt2"/>
              </a:solidFill>
              <a:latin typeface="ABeeZee"/>
              <a:ea typeface="ABeeZee"/>
              <a:cs typeface="ABeeZee"/>
              <a:sym typeface="ABeeZee"/>
            </a:endParaRPr>
          </a:p>
        </p:txBody>
      </p:sp>
      <p:sp>
        <p:nvSpPr>
          <p:cNvPr id="69" name="Google Shape;69;p16"/>
          <p:cNvSpPr txBox="1"/>
          <p:nvPr>
            <p:ph type="title"/>
          </p:nvPr>
        </p:nvSpPr>
        <p:spPr>
          <a:xfrm>
            <a:off x="17368700" y="4903100"/>
            <a:ext cx="5084100" cy="82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chemeClr val="lt2"/>
                </a:solidFill>
                <a:latin typeface="ABeeZee"/>
                <a:ea typeface="ABeeZee"/>
                <a:cs typeface="ABeeZee"/>
                <a:sym typeface="ABeeZee"/>
              </a:rPr>
              <a:t>Conclusion</a:t>
            </a:r>
            <a:endParaRPr b="1" sz="3600">
              <a:solidFill>
                <a:schemeClr val="lt2"/>
              </a:solidFill>
              <a:latin typeface="ABeeZee"/>
              <a:ea typeface="ABeeZee"/>
              <a:cs typeface="ABeeZee"/>
              <a:sym typeface="ABeeZee"/>
            </a:endParaRPr>
          </a:p>
        </p:txBody>
      </p:sp>
      <p:sp>
        <p:nvSpPr>
          <p:cNvPr id="70" name="Google Shape;70;p16"/>
          <p:cNvSpPr txBox="1"/>
          <p:nvPr/>
        </p:nvSpPr>
        <p:spPr>
          <a:xfrm>
            <a:off x="17369900" y="5601800"/>
            <a:ext cx="5081700" cy="1057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dk1"/>
                </a:solidFill>
                <a:latin typeface="Albert Sans"/>
                <a:ea typeface="Albert Sans"/>
                <a:cs typeface="Albert Sans"/>
                <a:sym typeface="Albert Sans"/>
              </a:rPr>
              <a:t>The intern counselor gained valuable insight on the varied role of a high school counselor throughout her time at Lacey Township High School. In implementing activities to boost diversity and inclusion throughout the school, to helping attend college visits to advocate for the students, and to overhauling various educational </a:t>
            </a:r>
            <a:r>
              <a:rPr lang="en" sz="2500">
                <a:solidFill>
                  <a:schemeClr val="dk1"/>
                </a:solidFill>
                <a:latin typeface="Albert Sans"/>
                <a:ea typeface="Albert Sans"/>
                <a:cs typeface="Albert Sans"/>
                <a:sym typeface="Albert Sans"/>
              </a:rPr>
              <a:t>presentation materials where the wok was continued at Lake Riviera Middle School and adapted to a younger population. From working with a variety of different counselors in the building, the student counselor was capable of assisting the students in their endeavors for college through both Naviance and College Board, in interpreting transcripts and more. This valuable information will allow the future school counselor to be prepared for their next role upon entering the workforce. </a:t>
            </a:r>
            <a:endParaRPr sz="2500">
              <a:solidFill>
                <a:schemeClr val="dk1"/>
              </a:solidFill>
              <a:latin typeface="Albert Sans"/>
              <a:ea typeface="Albert Sans"/>
              <a:cs typeface="Albert Sans"/>
              <a:sym typeface="Albert Sans"/>
            </a:endParaRPr>
          </a:p>
        </p:txBody>
      </p:sp>
      <p:sp>
        <p:nvSpPr>
          <p:cNvPr id="71" name="Google Shape;71;p16"/>
          <p:cNvSpPr/>
          <p:nvPr/>
        </p:nvSpPr>
        <p:spPr>
          <a:xfrm>
            <a:off x="11770900" y="4886900"/>
            <a:ext cx="605100" cy="6051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a:off x="11770900" y="6232350"/>
            <a:ext cx="605100" cy="6051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p:nvPr/>
        </p:nvSpPr>
        <p:spPr>
          <a:xfrm>
            <a:off x="11770900" y="7395387"/>
            <a:ext cx="605100" cy="605100"/>
          </a:xfrm>
          <a:prstGeom prst="ellips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6"/>
          <p:cNvSpPr txBox="1"/>
          <p:nvPr/>
        </p:nvSpPr>
        <p:spPr>
          <a:xfrm>
            <a:off x="12509164" y="4777250"/>
            <a:ext cx="4335000" cy="82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latin typeface="Albert Sans"/>
                <a:ea typeface="Albert Sans"/>
                <a:cs typeface="Albert Sans"/>
                <a:sym typeface="Albert Sans"/>
              </a:rPr>
              <a:t>Students who pursue college have higher salaries on average and less unemployment (McMahon et al., 2017). </a:t>
            </a:r>
            <a:endParaRPr sz="2000">
              <a:solidFill>
                <a:schemeClr val="dk1"/>
              </a:solidFill>
              <a:latin typeface="Albert Sans"/>
              <a:ea typeface="Albert Sans"/>
              <a:cs typeface="Albert Sans"/>
              <a:sym typeface="Albert Sans"/>
            </a:endParaRPr>
          </a:p>
        </p:txBody>
      </p:sp>
      <p:sp>
        <p:nvSpPr>
          <p:cNvPr id="75" name="Google Shape;75;p16"/>
          <p:cNvSpPr txBox="1"/>
          <p:nvPr/>
        </p:nvSpPr>
        <p:spPr>
          <a:xfrm>
            <a:off x="12509164" y="6232344"/>
            <a:ext cx="4335000" cy="82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latin typeface="Albert Sans"/>
                <a:ea typeface="Albert Sans"/>
                <a:cs typeface="Albert Sans"/>
                <a:sym typeface="Albert Sans"/>
              </a:rPr>
              <a:t>ASCA supports and encourages post-secondary access and equity as a role of counseling (McMahon et al., 2017).</a:t>
            </a:r>
            <a:endParaRPr sz="2000">
              <a:solidFill>
                <a:schemeClr val="dk1"/>
              </a:solidFill>
              <a:latin typeface="Albert Sans"/>
              <a:ea typeface="Albert Sans"/>
              <a:cs typeface="Albert Sans"/>
              <a:sym typeface="Albert Sans"/>
            </a:endParaRPr>
          </a:p>
        </p:txBody>
      </p:sp>
      <p:sp>
        <p:nvSpPr>
          <p:cNvPr id="76" name="Google Shape;76;p16"/>
          <p:cNvSpPr txBox="1"/>
          <p:nvPr/>
        </p:nvSpPr>
        <p:spPr>
          <a:xfrm>
            <a:off x="12509164" y="7546875"/>
            <a:ext cx="4335000" cy="82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latin typeface="Albert Sans"/>
                <a:ea typeface="Albert Sans"/>
                <a:cs typeface="Albert Sans"/>
                <a:sym typeface="Albert Sans"/>
              </a:rPr>
              <a:t>Students who are </a:t>
            </a:r>
            <a:r>
              <a:rPr lang="en" sz="2000">
                <a:solidFill>
                  <a:schemeClr val="dk1"/>
                </a:solidFill>
                <a:latin typeface="Albert Sans"/>
                <a:ea typeface="Albert Sans"/>
                <a:cs typeface="Albert Sans"/>
                <a:sym typeface="Albert Sans"/>
              </a:rPr>
              <a:t>supported</a:t>
            </a:r>
            <a:r>
              <a:rPr lang="en" sz="2000">
                <a:solidFill>
                  <a:schemeClr val="dk1"/>
                </a:solidFill>
                <a:latin typeface="Albert Sans"/>
                <a:ea typeface="Albert Sans"/>
                <a:cs typeface="Albert Sans"/>
                <a:sym typeface="Albert Sans"/>
              </a:rPr>
              <a:t> by the counselor have better future outcomes (McMahon et al., 2017). </a:t>
            </a:r>
            <a:endParaRPr sz="2000">
              <a:solidFill>
                <a:schemeClr val="dk1"/>
              </a:solidFill>
              <a:latin typeface="Albert Sans"/>
              <a:ea typeface="Albert Sans"/>
              <a:cs typeface="Albert Sans"/>
              <a:sym typeface="Albert Sans"/>
            </a:endParaRPr>
          </a:p>
        </p:txBody>
      </p:sp>
      <p:sp>
        <p:nvSpPr>
          <p:cNvPr id="77" name="Google Shape;77;p16"/>
          <p:cNvSpPr txBox="1"/>
          <p:nvPr>
            <p:ph type="title"/>
          </p:nvPr>
        </p:nvSpPr>
        <p:spPr>
          <a:xfrm>
            <a:off x="457200" y="3877925"/>
            <a:ext cx="5081700" cy="824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chemeClr val="lt2"/>
                </a:solidFill>
                <a:latin typeface="ABeeZee"/>
                <a:ea typeface="ABeeZee"/>
                <a:cs typeface="ABeeZee"/>
                <a:sym typeface="ABeeZee"/>
              </a:rPr>
              <a:t>Abstract</a:t>
            </a:r>
            <a:endParaRPr b="1" sz="3600">
              <a:solidFill>
                <a:schemeClr val="lt2"/>
              </a:solidFill>
              <a:latin typeface="ABeeZee"/>
              <a:ea typeface="ABeeZee"/>
              <a:cs typeface="ABeeZee"/>
              <a:sym typeface="ABeeZee"/>
            </a:endParaRPr>
          </a:p>
        </p:txBody>
      </p:sp>
      <p:grpSp>
        <p:nvGrpSpPr>
          <p:cNvPr id="78" name="Google Shape;78;p16"/>
          <p:cNvGrpSpPr/>
          <p:nvPr/>
        </p:nvGrpSpPr>
        <p:grpSpPr>
          <a:xfrm flipH="1" rot="6422177">
            <a:off x="20456126" y="774554"/>
            <a:ext cx="1453840" cy="2469374"/>
            <a:chOff x="86809" y="383232"/>
            <a:chExt cx="939854" cy="1596360"/>
          </a:xfrm>
        </p:grpSpPr>
        <p:grpSp>
          <p:nvGrpSpPr>
            <p:cNvPr id="79" name="Google Shape;79;p16"/>
            <p:cNvGrpSpPr/>
            <p:nvPr/>
          </p:nvGrpSpPr>
          <p:grpSpPr>
            <a:xfrm>
              <a:off x="86809" y="383232"/>
              <a:ext cx="939854" cy="1310213"/>
              <a:chOff x="1577593" y="1099826"/>
              <a:chExt cx="420667" cy="586435"/>
            </a:xfrm>
          </p:grpSpPr>
          <p:sp>
            <p:nvSpPr>
              <p:cNvPr id="80" name="Google Shape;80;p16"/>
              <p:cNvSpPr/>
              <p:nvPr/>
            </p:nvSpPr>
            <p:spPr>
              <a:xfrm>
                <a:off x="1617420" y="1622800"/>
                <a:ext cx="65743" cy="63461"/>
              </a:xfrm>
              <a:custGeom>
                <a:rect b="b" l="l" r="r" t="t"/>
                <a:pathLst>
                  <a:path extrusionOk="0" h="1836" w="1902">
                    <a:moveTo>
                      <a:pt x="893" y="0"/>
                    </a:moveTo>
                    <a:cubicBezTo>
                      <a:pt x="647" y="0"/>
                      <a:pt x="383" y="72"/>
                      <a:pt x="185" y="237"/>
                    </a:cubicBezTo>
                    <a:cubicBezTo>
                      <a:pt x="83" y="319"/>
                      <a:pt x="1" y="482"/>
                      <a:pt x="42" y="625"/>
                    </a:cubicBezTo>
                    <a:cubicBezTo>
                      <a:pt x="21" y="727"/>
                      <a:pt x="1" y="829"/>
                      <a:pt x="1" y="932"/>
                    </a:cubicBezTo>
                    <a:cubicBezTo>
                      <a:pt x="1" y="1095"/>
                      <a:pt x="21" y="1299"/>
                      <a:pt x="124" y="1422"/>
                    </a:cubicBezTo>
                    <a:cubicBezTo>
                      <a:pt x="325" y="1703"/>
                      <a:pt x="666" y="1835"/>
                      <a:pt x="1004" y="1835"/>
                    </a:cubicBezTo>
                    <a:cubicBezTo>
                      <a:pt x="1182" y="1835"/>
                      <a:pt x="1358" y="1799"/>
                      <a:pt x="1513" y="1728"/>
                    </a:cubicBezTo>
                    <a:cubicBezTo>
                      <a:pt x="1595" y="1708"/>
                      <a:pt x="1677" y="1647"/>
                      <a:pt x="1738" y="1585"/>
                    </a:cubicBezTo>
                    <a:cubicBezTo>
                      <a:pt x="1820" y="1504"/>
                      <a:pt x="1840" y="1422"/>
                      <a:pt x="1881" y="1299"/>
                    </a:cubicBezTo>
                    <a:cubicBezTo>
                      <a:pt x="1901" y="1156"/>
                      <a:pt x="1860" y="993"/>
                      <a:pt x="1840" y="850"/>
                    </a:cubicBezTo>
                    <a:cubicBezTo>
                      <a:pt x="1799" y="686"/>
                      <a:pt x="1779" y="523"/>
                      <a:pt x="1677" y="400"/>
                    </a:cubicBezTo>
                    <a:cubicBezTo>
                      <a:pt x="1554" y="175"/>
                      <a:pt x="1309" y="53"/>
                      <a:pt x="1064" y="12"/>
                    </a:cubicBezTo>
                    <a:cubicBezTo>
                      <a:pt x="1008" y="4"/>
                      <a:pt x="951" y="0"/>
                      <a:pt x="89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6"/>
              <p:cNvSpPr/>
              <p:nvPr/>
            </p:nvSpPr>
            <p:spPr>
              <a:xfrm>
                <a:off x="1850457" y="1339461"/>
                <a:ext cx="52297" cy="60489"/>
              </a:xfrm>
              <a:custGeom>
                <a:rect b="b" l="l" r="r" t="t"/>
                <a:pathLst>
                  <a:path extrusionOk="0" h="1750" w="1513">
                    <a:moveTo>
                      <a:pt x="531" y="0"/>
                    </a:moveTo>
                    <a:cubicBezTo>
                      <a:pt x="409" y="0"/>
                      <a:pt x="266" y="21"/>
                      <a:pt x="164" y="82"/>
                    </a:cubicBezTo>
                    <a:cubicBezTo>
                      <a:pt x="102" y="123"/>
                      <a:pt x="0" y="184"/>
                      <a:pt x="20" y="266"/>
                    </a:cubicBezTo>
                    <a:cubicBezTo>
                      <a:pt x="20" y="552"/>
                      <a:pt x="20" y="818"/>
                      <a:pt x="20" y="1083"/>
                    </a:cubicBezTo>
                    <a:cubicBezTo>
                      <a:pt x="20" y="1206"/>
                      <a:pt x="20" y="1308"/>
                      <a:pt x="61" y="1431"/>
                    </a:cubicBezTo>
                    <a:cubicBezTo>
                      <a:pt x="143" y="1615"/>
                      <a:pt x="368" y="1717"/>
                      <a:pt x="552" y="1737"/>
                    </a:cubicBezTo>
                    <a:cubicBezTo>
                      <a:pt x="612" y="1745"/>
                      <a:pt x="671" y="1749"/>
                      <a:pt x="730" y="1749"/>
                    </a:cubicBezTo>
                    <a:cubicBezTo>
                      <a:pt x="832" y="1749"/>
                      <a:pt x="931" y="1735"/>
                      <a:pt x="1022" y="1696"/>
                    </a:cubicBezTo>
                    <a:cubicBezTo>
                      <a:pt x="1165" y="1656"/>
                      <a:pt x="1267" y="1594"/>
                      <a:pt x="1349" y="1472"/>
                    </a:cubicBezTo>
                    <a:cubicBezTo>
                      <a:pt x="1410" y="1410"/>
                      <a:pt x="1430" y="1329"/>
                      <a:pt x="1451" y="1247"/>
                    </a:cubicBezTo>
                    <a:cubicBezTo>
                      <a:pt x="1512" y="1043"/>
                      <a:pt x="1512" y="859"/>
                      <a:pt x="1430" y="654"/>
                    </a:cubicBezTo>
                    <a:cubicBezTo>
                      <a:pt x="1369" y="552"/>
                      <a:pt x="1308" y="450"/>
                      <a:pt x="1226" y="368"/>
                    </a:cubicBezTo>
                    <a:cubicBezTo>
                      <a:pt x="1165" y="327"/>
                      <a:pt x="1124" y="286"/>
                      <a:pt x="1063" y="246"/>
                    </a:cubicBezTo>
                    <a:cubicBezTo>
                      <a:pt x="1042" y="164"/>
                      <a:pt x="960" y="123"/>
                      <a:pt x="899" y="82"/>
                    </a:cubicBezTo>
                    <a:cubicBezTo>
                      <a:pt x="797" y="21"/>
                      <a:pt x="654" y="0"/>
                      <a:pt x="53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6"/>
              <p:cNvSpPr/>
              <p:nvPr/>
            </p:nvSpPr>
            <p:spPr>
              <a:xfrm>
                <a:off x="1577593" y="1099826"/>
                <a:ext cx="60074" cy="54855"/>
              </a:xfrm>
              <a:custGeom>
                <a:rect b="b" l="l" r="r" t="t"/>
                <a:pathLst>
                  <a:path extrusionOk="0" h="1587" w="1738">
                    <a:moveTo>
                      <a:pt x="729" y="0"/>
                    </a:moveTo>
                    <a:cubicBezTo>
                      <a:pt x="561" y="0"/>
                      <a:pt x="394" y="36"/>
                      <a:pt x="246" y="115"/>
                    </a:cubicBezTo>
                    <a:cubicBezTo>
                      <a:pt x="184" y="136"/>
                      <a:pt x="103" y="217"/>
                      <a:pt x="103" y="299"/>
                    </a:cubicBezTo>
                    <a:cubicBezTo>
                      <a:pt x="103" y="299"/>
                      <a:pt x="103" y="319"/>
                      <a:pt x="103" y="319"/>
                    </a:cubicBezTo>
                    <a:cubicBezTo>
                      <a:pt x="1" y="524"/>
                      <a:pt x="1" y="749"/>
                      <a:pt x="62" y="973"/>
                    </a:cubicBezTo>
                    <a:cubicBezTo>
                      <a:pt x="123" y="1198"/>
                      <a:pt x="307" y="1382"/>
                      <a:pt x="511" y="1505"/>
                    </a:cubicBezTo>
                    <a:cubicBezTo>
                      <a:pt x="607" y="1559"/>
                      <a:pt x="729" y="1586"/>
                      <a:pt x="849" y="1586"/>
                    </a:cubicBezTo>
                    <a:cubicBezTo>
                      <a:pt x="909" y="1586"/>
                      <a:pt x="968" y="1580"/>
                      <a:pt x="1022" y="1566"/>
                    </a:cubicBezTo>
                    <a:cubicBezTo>
                      <a:pt x="1145" y="1546"/>
                      <a:pt x="1308" y="1505"/>
                      <a:pt x="1390" y="1382"/>
                    </a:cubicBezTo>
                    <a:cubicBezTo>
                      <a:pt x="1554" y="1116"/>
                      <a:pt x="1737" y="789"/>
                      <a:pt x="1594" y="463"/>
                    </a:cubicBezTo>
                    <a:cubicBezTo>
                      <a:pt x="1533" y="319"/>
                      <a:pt x="1390" y="176"/>
                      <a:pt x="1247" y="115"/>
                    </a:cubicBezTo>
                    <a:cubicBezTo>
                      <a:pt x="1089" y="41"/>
                      <a:pt x="908" y="0"/>
                      <a:pt x="72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6"/>
              <p:cNvSpPr/>
              <p:nvPr/>
            </p:nvSpPr>
            <p:spPr>
              <a:xfrm>
                <a:off x="1928992" y="1195591"/>
                <a:ext cx="69268" cy="65846"/>
              </a:xfrm>
              <a:custGeom>
                <a:rect b="b" l="l" r="r" t="t"/>
                <a:pathLst>
                  <a:path extrusionOk="0" h="1905" w="2004">
                    <a:moveTo>
                      <a:pt x="825" y="1"/>
                    </a:moveTo>
                    <a:cubicBezTo>
                      <a:pt x="754" y="1"/>
                      <a:pt x="683" y="6"/>
                      <a:pt x="614" y="16"/>
                    </a:cubicBezTo>
                    <a:cubicBezTo>
                      <a:pt x="369" y="56"/>
                      <a:pt x="1" y="199"/>
                      <a:pt x="21" y="506"/>
                    </a:cubicBezTo>
                    <a:cubicBezTo>
                      <a:pt x="42" y="629"/>
                      <a:pt x="144" y="690"/>
                      <a:pt x="246" y="731"/>
                    </a:cubicBezTo>
                    <a:cubicBezTo>
                      <a:pt x="308" y="1078"/>
                      <a:pt x="430" y="1425"/>
                      <a:pt x="634" y="1712"/>
                    </a:cubicBezTo>
                    <a:cubicBezTo>
                      <a:pt x="716" y="1855"/>
                      <a:pt x="921" y="1895"/>
                      <a:pt x="1064" y="1895"/>
                    </a:cubicBezTo>
                    <a:cubicBezTo>
                      <a:pt x="1098" y="1902"/>
                      <a:pt x="1129" y="1905"/>
                      <a:pt x="1160" y="1905"/>
                    </a:cubicBezTo>
                    <a:cubicBezTo>
                      <a:pt x="1222" y="1905"/>
                      <a:pt x="1282" y="1895"/>
                      <a:pt x="1350" y="1895"/>
                    </a:cubicBezTo>
                    <a:cubicBezTo>
                      <a:pt x="1431" y="1875"/>
                      <a:pt x="1534" y="1834"/>
                      <a:pt x="1595" y="1773"/>
                    </a:cubicBezTo>
                    <a:cubicBezTo>
                      <a:pt x="1901" y="1487"/>
                      <a:pt x="2004" y="1037"/>
                      <a:pt x="1881" y="629"/>
                    </a:cubicBezTo>
                    <a:lnTo>
                      <a:pt x="1860" y="629"/>
                    </a:lnTo>
                    <a:cubicBezTo>
                      <a:pt x="1799" y="424"/>
                      <a:pt x="1656" y="261"/>
                      <a:pt x="1472" y="159"/>
                    </a:cubicBezTo>
                    <a:cubicBezTo>
                      <a:pt x="1271" y="50"/>
                      <a:pt x="1046" y="1"/>
                      <a:pt x="82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16"/>
            <p:cNvSpPr/>
            <p:nvPr/>
          </p:nvSpPr>
          <p:spPr>
            <a:xfrm>
              <a:off x="869605" y="1844448"/>
              <a:ext cx="116841" cy="135144"/>
            </a:xfrm>
            <a:custGeom>
              <a:rect b="b" l="l" r="r" t="t"/>
              <a:pathLst>
                <a:path extrusionOk="0" h="1750" w="1513">
                  <a:moveTo>
                    <a:pt x="531" y="0"/>
                  </a:moveTo>
                  <a:cubicBezTo>
                    <a:pt x="409" y="0"/>
                    <a:pt x="266" y="21"/>
                    <a:pt x="164" y="82"/>
                  </a:cubicBezTo>
                  <a:cubicBezTo>
                    <a:pt x="102" y="123"/>
                    <a:pt x="0" y="184"/>
                    <a:pt x="20" y="266"/>
                  </a:cubicBezTo>
                  <a:cubicBezTo>
                    <a:pt x="20" y="552"/>
                    <a:pt x="20" y="818"/>
                    <a:pt x="20" y="1083"/>
                  </a:cubicBezTo>
                  <a:cubicBezTo>
                    <a:pt x="20" y="1206"/>
                    <a:pt x="20" y="1308"/>
                    <a:pt x="61" y="1431"/>
                  </a:cubicBezTo>
                  <a:cubicBezTo>
                    <a:pt x="143" y="1615"/>
                    <a:pt x="368" y="1717"/>
                    <a:pt x="552" y="1737"/>
                  </a:cubicBezTo>
                  <a:cubicBezTo>
                    <a:pt x="612" y="1745"/>
                    <a:pt x="671" y="1749"/>
                    <a:pt x="730" y="1749"/>
                  </a:cubicBezTo>
                  <a:cubicBezTo>
                    <a:pt x="832" y="1749"/>
                    <a:pt x="931" y="1735"/>
                    <a:pt x="1022" y="1696"/>
                  </a:cubicBezTo>
                  <a:cubicBezTo>
                    <a:pt x="1165" y="1656"/>
                    <a:pt x="1267" y="1594"/>
                    <a:pt x="1349" y="1472"/>
                  </a:cubicBezTo>
                  <a:cubicBezTo>
                    <a:pt x="1410" y="1410"/>
                    <a:pt x="1430" y="1329"/>
                    <a:pt x="1451" y="1247"/>
                  </a:cubicBezTo>
                  <a:cubicBezTo>
                    <a:pt x="1512" y="1043"/>
                    <a:pt x="1512" y="859"/>
                    <a:pt x="1430" y="654"/>
                  </a:cubicBezTo>
                  <a:cubicBezTo>
                    <a:pt x="1369" y="552"/>
                    <a:pt x="1308" y="450"/>
                    <a:pt x="1226" y="368"/>
                  </a:cubicBezTo>
                  <a:cubicBezTo>
                    <a:pt x="1165" y="327"/>
                    <a:pt x="1124" y="286"/>
                    <a:pt x="1063" y="246"/>
                  </a:cubicBezTo>
                  <a:cubicBezTo>
                    <a:pt x="1042" y="164"/>
                    <a:pt x="960" y="123"/>
                    <a:pt x="899" y="82"/>
                  </a:cubicBezTo>
                  <a:cubicBezTo>
                    <a:pt x="797" y="21"/>
                    <a:pt x="654" y="0"/>
                    <a:pt x="53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 name="Google Shape;85;p16"/>
          <p:cNvGrpSpPr/>
          <p:nvPr/>
        </p:nvGrpSpPr>
        <p:grpSpPr>
          <a:xfrm rot="1800011">
            <a:off x="-41082" y="854223"/>
            <a:ext cx="1453762" cy="2484695"/>
            <a:chOff x="406859" y="551464"/>
            <a:chExt cx="1016054" cy="1736753"/>
          </a:xfrm>
        </p:grpSpPr>
        <p:grpSp>
          <p:nvGrpSpPr>
            <p:cNvPr id="86" name="Google Shape;86;p16"/>
            <p:cNvGrpSpPr/>
            <p:nvPr/>
          </p:nvGrpSpPr>
          <p:grpSpPr>
            <a:xfrm>
              <a:off x="406859" y="551464"/>
              <a:ext cx="1016054" cy="1016255"/>
              <a:chOff x="1720844" y="1175125"/>
              <a:chExt cx="454773" cy="454863"/>
            </a:xfrm>
          </p:grpSpPr>
          <p:sp>
            <p:nvSpPr>
              <p:cNvPr id="87" name="Google Shape;87;p16"/>
              <p:cNvSpPr/>
              <p:nvPr/>
            </p:nvSpPr>
            <p:spPr>
              <a:xfrm>
                <a:off x="1811829" y="1566527"/>
                <a:ext cx="65743" cy="63461"/>
              </a:xfrm>
              <a:custGeom>
                <a:rect b="b" l="l" r="r" t="t"/>
                <a:pathLst>
                  <a:path extrusionOk="0" h="1836" w="1902">
                    <a:moveTo>
                      <a:pt x="893" y="0"/>
                    </a:moveTo>
                    <a:cubicBezTo>
                      <a:pt x="647" y="0"/>
                      <a:pt x="383" y="72"/>
                      <a:pt x="185" y="237"/>
                    </a:cubicBezTo>
                    <a:cubicBezTo>
                      <a:pt x="83" y="319"/>
                      <a:pt x="1" y="482"/>
                      <a:pt x="42" y="625"/>
                    </a:cubicBezTo>
                    <a:cubicBezTo>
                      <a:pt x="21" y="727"/>
                      <a:pt x="1" y="829"/>
                      <a:pt x="1" y="932"/>
                    </a:cubicBezTo>
                    <a:cubicBezTo>
                      <a:pt x="1" y="1095"/>
                      <a:pt x="21" y="1299"/>
                      <a:pt x="124" y="1422"/>
                    </a:cubicBezTo>
                    <a:cubicBezTo>
                      <a:pt x="325" y="1703"/>
                      <a:pt x="666" y="1835"/>
                      <a:pt x="1004" y="1835"/>
                    </a:cubicBezTo>
                    <a:cubicBezTo>
                      <a:pt x="1182" y="1835"/>
                      <a:pt x="1358" y="1799"/>
                      <a:pt x="1513" y="1728"/>
                    </a:cubicBezTo>
                    <a:cubicBezTo>
                      <a:pt x="1595" y="1708"/>
                      <a:pt x="1677" y="1647"/>
                      <a:pt x="1738" y="1585"/>
                    </a:cubicBezTo>
                    <a:cubicBezTo>
                      <a:pt x="1820" y="1504"/>
                      <a:pt x="1840" y="1422"/>
                      <a:pt x="1881" y="1299"/>
                    </a:cubicBezTo>
                    <a:cubicBezTo>
                      <a:pt x="1901" y="1156"/>
                      <a:pt x="1860" y="993"/>
                      <a:pt x="1840" y="850"/>
                    </a:cubicBezTo>
                    <a:cubicBezTo>
                      <a:pt x="1799" y="686"/>
                      <a:pt x="1779" y="523"/>
                      <a:pt x="1677" y="400"/>
                    </a:cubicBezTo>
                    <a:cubicBezTo>
                      <a:pt x="1554" y="175"/>
                      <a:pt x="1309" y="53"/>
                      <a:pt x="1064" y="12"/>
                    </a:cubicBezTo>
                    <a:cubicBezTo>
                      <a:pt x="1008" y="4"/>
                      <a:pt x="951" y="0"/>
                      <a:pt x="893"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1982524" y="1388919"/>
                <a:ext cx="52297" cy="60489"/>
              </a:xfrm>
              <a:custGeom>
                <a:rect b="b" l="l" r="r" t="t"/>
                <a:pathLst>
                  <a:path extrusionOk="0" h="1750" w="1513">
                    <a:moveTo>
                      <a:pt x="531" y="0"/>
                    </a:moveTo>
                    <a:cubicBezTo>
                      <a:pt x="409" y="0"/>
                      <a:pt x="266" y="21"/>
                      <a:pt x="164" y="82"/>
                    </a:cubicBezTo>
                    <a:cubicBezTo>
                      <a:pt x="102" y="123"/>
                      <a:pt x="0" y="184"/>
                      <a:pt x="20" y="266"/>
                    </a:cubicBezTo>
                    <a:cubicBezTo>
                      <a:pt x="20" y="552"/>
                      <a:pt x="20" y="818"/>
                      <a:pt x="20" y="1083"/>
                    </a:cubicBezTo>
                    <a:cubicBezTo>
                      <a:pt x="20" y="1206"/>
                      <a:pt x="20" y="1308"/>
                      <a:pt x="61" y="1431"/>
                    </a:cubicBezTo>
                    <a:cubicBezTo>
                      <a:pt x="143" y="1615"/>
                      <a:pt x="368" y="1717"/>
                      <a:pt x="552" y="1737"/>
                    </a:cubicBezTo>
                    <a:cubicBezTo>
                      <a:pt x="612" y="1745"/>
                      <a:pt x="671" y="1749"/>
                      <a:pt x="730" y="1749"/>
                    </a:cubicBezTo>
                    <a:cubicBezTo>
                      <a:pt x="832" y="1749"/>
                      <a:pt x="931" y="1735"/>
                      <a:pt x="1022" y="1696"/>
                    </a:cubicBezTo>
                    <a:cubicBezTo>
                      <a:pt x="1165" y="1656"/>
                      <a:pt x="1267" y="1594"/>
                      <a:pt x="1349" y="1472"/>
                    </a:cubicBezTo>
                    <a:cubicBezTo>
                      <a:pt x="1410" y="1410"/>
                      <a:pt x="1430" y="1329"/>
                      <a:pt x="1451" y="1247"/>
                    </a:cubicBezTo>
                    <a:cubicBezTo>
                      <a:pt x="1512" y="1043"/>
                      <a:pt x="1512" y="859"/>
                      <a:pt x="1430" y="654"/>
                    </a:cubicBezTo>
                    <a:cubicBezTo>
                      <a:pt x="1369" y="552"/>
                      <a:pt x="1308" y="450"/>
                      <a:pt x="1226" y="368"/>
                    </a:cubicBezTo>
                    <a:cubicBezTo>
                      <a:pt x="1165" y="327"/>
                      <a:pt x="1124" y="286"/>
                      <a:pt x="1063" y="246"/>
                    </a:cubicBezTo>
                    <a:cubicBezTo>
                      <a:pt x="1042" y="164"/>
                      <a:pt x="960" y="123"/>
                      <a:pt x="899" y="82"/>
                    </a:cubicBezTo>
                    <a:cubicBezTo>
                      <a:pt x="797" y="21"/>
                      <a:pt x="654" y="0"/>
                      <a:pt x="53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1720844" y="1227724"/>
                <a:ext cx="60074" cy="54855"/>
              </a:xfrm>
              <a:custGeom>
                <a:rect b="b" l="l" r="r" t="t"/>
                <a:pathLst>
                  <a:path extrusionOk="0" h="1587" w="1738">
                    <a:moveTo>
                      <a:pt x="729" y="0"/>
                    </a:moveTo>
                    <a:cubicBezTo>
                      <a:pt x="561" y="0"/>
                      <a:pt x="394" y="36"/>
                      <a:pt x="246" y="115"/>
                    </a:cubicBezTo>
                    <a:cubicBezTo>
                      <a:pt x="184" y="136"/>
                      <a:pt x="103" y="217"/>
                      <a:pt x="103" y="299"/>
                    </a:cubicBezTo>
                    <a:cubicBezTo>
                      <a:pt x="103" y="299"/>
                      <a:pt x="103" y="319"/>
                      <a:pt x="103" y="319"/>
                    </a:cubicBezTo>
                    <a:cubicBezTo>
                      <a:pt x="1" y="524"/>
                      <a:pt x="1" y="749"/>
                      <a:pt x="62" y="973"/>
                    </a:cubicBezTo>
                    <a:cubicBezTo>
                      <a:pt x="123" y="1198"/>
                      <a:pt x="307" y="1382"/>
                      <a:pt x="511" y="1505"/>
                    </a:cubicBezTo>
                    <a:cubicBezTo>
                      <a:pt x="607" y="1559"/>
                      <a:pt x="729" y="1586"/>
                      <a:pt x="849" y="1586"/>
                    </a:cubicBezTo>
                    <a:cubicBezTo>
                      <a:pt x="909" y="1586"/>
                      <a:pt x="968" y="1580"/>
                      <a:pt x="1022" y="1566"/>
                    </a:cubicBezTo>
                    <a:cubicBezTo>
                      <a:pt x="1145" y="1546"/>
                      <a:pt x="1308" y="1505"/>
                      <a:pt x="1390" y="1382"/>
                    </a:cubicBezTo>
                    <a:cubicBezTo>
                      <a:pt x="1554" y="1116"/>
                      <a:pt x="1737" y="789"/>
                      <a:pt x="1594" y="463"/>
                    </a:cubicBezTo>
                    <a:cubicBezTo>
                      <a:pt x="1533" y="319"/>
                      <a:pt x="1390" y="176"/>
                      <a:pt x="1247" y="115"/>
                    </a:cubicBezTo>
                    <a:cubicBezTo>
                      <a:pt x="1089" y="41"/>
                      <a:pt x="908" y="0"/>
                      <a:pt x="72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6"/>
              <p:cNvSpPr/>
              <p:nvPr/>
            </p:nvSpPr>
            <p:spPr>
              <a:xfrm>
                <a:off x="2106349" y="1175125"/>
                <a:ext cx="69268" cy="65846"/>
              </a:xfrm>
              <a:custGeom>
                <a:rect b="b" l="l" r="r" t="t"/>
                <a:pathLst>
                  <a:path extrusionOk="0" h="1905" w="2004">
                    <a:moveTo>
                      <a:pt x="825" y="1"/>
                    </a:moveTo>
                    <a:cubicBezTo>
                      <a:pt x="754" y="1"/>
                      <a:pt x="683" y="6"/>
                      <a:pt x="614" y="16"/>
                    </a:cubicBezTo>
                    <a:cubicBezTo>
                      <a:pt x="369" y="56"/>
                      <a:pt x="1" y="199"/>
                      <a:pt x="21" y="506"/>
                    </a:cubicBezTo>
                    <a:cubicBezTo>
                      <a:pt x="42" y="629"/>
                      <a:pt x="144" y="690"/>
                      <a:pt x="246" y="731"/>
                    </a:cubicBezTo>
                    <a:cubicBezTo>
                      <a:pt x="308" y="1078"/>
                      <a:pt x="430" y="1425"/>
                      <a:pt x="634" y="1712"/>
                    </a:cubicBezTo>
                    <a:cubicBezTo>
                      <a:pt x="716" y="1855"/>
                      <a:pt x="921" y="1895"/>
                      <a:pt x="1064" y="1895"/>
                    </a:cubicBezTo>
                    <a:cubicBezTo>
                      <a:pt x="1098" y="1902"/>
                      <a:pt x="1129" y="1905"/>
                      <a:pt x="1160" y="1905"/>
                    </a:cubicBezTo>
                    <a:cubicBezTo>
                      <a:pt x="1222" y="1905"/>
                      <a:pt x="1282" y="1895"/>
                      <a:pt x="1350" y="1895"/>
                    </a:cubicBezTo>
                    <a:cubicBezTo>
                      <a:pt x="1431" y="1875"/>
                      <a:pt x="1534" y="1834"/>
                      <a:pt x="1595" y="1773"/>
                    </a:cubicBezTo>
                    <a:cubicBezTo>
                      <a:pt x="1901" y="1487"/>
                      <a:pt x="2004" y="1037"/>
                      <a:pt x="1881" y="629"/>
                    </a:cubicBezTo>
                    <a:lnTo>
                      <a:pt x="1860" y="629"/>
                    </a:lnTo>
                    <a:cubicBezTo>
                      <a:pt x="1799" y="424"/>
                      <a:pt x="1656" y="261"/>
                      <a:pt x="1472" y="159"/>
                    </a:cubicBezTo>
                    <a:cubicBezTo>
                      <a:pt x="1271" y="50"/>
                      <a:pt x="1046" y="1"/>
                      <a:pt x="82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1" name="Google Shape;91;p16"/>
            <p:cNvSpPr/>
            <p:nvPr/>
          </p:nvSpPr>
          <p:spPr>
            <a:xfrm>
              <a:off x="972480" y="2153073"/>
              <a:ext cx="116841" cy="135144"/>
            </a:xfrm>
            <a:custGeom>
              <a:rect b="b" l="l" r="r" t="t"/>
              <a:pathLst>
                <a:path extrusionOk="0" h="1750" w="1513">
                  <a:moveTo>
                    <a:pt x="531" y="0"/>
                  </a:moveTo>
                  <a:cubicBezTo>
                    <a:pt x="409" y="0"/>
                    <a:pt x="266" y="21"/>
                    <a:pt x="164" y="82"/>
                  </a:cubicBezTo>
                  <a:cubicBezTo>
                    <a:pt x="102" y="123"/>
                    <a:pt x="0" y="184"/>
                    <a:pt x="20" y="266"/>
                  </a:cubicBezTo>
                  <a:cubicBezTo>
                    <a:pt x="20" y="552"/>
                    <a:pt x="20" y="818"/>
                    <a:pt x="20" y="1083"/>
                  </a:cubicBezTo>
                  <a:cubicBezTo>
                    <a:pt x="20" y="1206"/>
                    <a:pt x="20" y="1308"/>
                    <a:pt x="61" y="1431"/>
                  </a:cubicBezTo>
                  <a:cubicBezTo>
                    <a:pt x="143" y="1615"/>
                    <a:pt x="368" y="1717"/>
                    <a:pt x="552" y="1737"/>
                  </a:cubicBezTo>
                  <a:cubicBezTo>
                    <a:pt x="612" y="1745"/>
                    <a:pt x="671" y="1749"/>
                    <a:pt x="730" y="1749"/>
                  </a:cubicBezTo>
                  <a:cubicBezTo>
                    <a:pt x="832" y="1749"/>
                    <a:pt x="931" y="1735"/>
                    <a:pt x="1022" y="1696"/>
                  </a:cubicBezTo>
                  <a:cubicBezTo>
                    <a:pt x="1165" y="1656"/>
                    <a:pt x="1267" y="1594"/>
                    <a:pt x="1349" y="1472"/>
                  </a:cubicBezTo>
                  <a:cubicBezTo>
                    <a:pt x="1410" y="1410"/>
                    <a:pt x="1430" y="1329"/>
                    <a:pt x="1451" y="1247"/>
                  </a:cubicBezTo>
                  <a:cubicBezTo>
                    <a:pt x="1512" y="1043"/>
                    <a:pt x="1512" y="859"/>
                    <a:pt x="1430" y="654"/>
                  </a:cubicBezTo>
                  <a:cubicBezTo>
                    <a:pt x="1369" y="552"/>
                    <a:pt x="1308" y="450"/>
                    <a:pt x="1226" y="368"/>
                  </a:cubicBezTo>
                  <a:cubicBezTo>
                    <a:pt x="1165" y="327"/>
                    <a:pt x="1124" y="286"/>
                    <a:pt x="1063" y="246"/>
                  </a:cubicBezTo>
                  <a:cubicBezTo>
                    <a:pt x="1042" y="164"/>
                    <a:pt x="960" y="123"/>
                    <a:pt x="899" y="82"/>
                  </a:cubicBezTo>
                  <a:cubicBezTo>
                    <a:pt x="797" y="21"/>
                    <a:pt x="654" y="0"/>
                    <a:pt x="531"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2" name="Google Shape;92;p16"/>
          <p:cNvSpPr txBox="1"/>
          <p:nvPr/>
        </p:nvSpPr>
        <p:spPr>
          <a:xfrm>
            <a:off x="11717239" y="9151254"/>
            <a:ext cx="5084100" cy="23595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 sz="2000">
                <a:solidFill>
                  <a:schemeClr val="dk1"/>
                </a:solidFill>
                <a:latin typeface="Albert Sans"/>
                <a:ea typeface="Albert Sans"/>
                <a:cs typeface="Albert Sans"/>
                <a:sym typeface="Albert Sans"/>
              </a:rPr>
              <a:t>The counseling intern is focusing on their interactions one-on-one with the students and providing direct services to a small group, while also working on facilitating group counseling for lunch bunches with targeted group focuses to the students' needs, as well as sitting in with students on their college visits so that they have a well-rounded understanding of the role. In reflection of their experience in internship, the counseling intern has utilized theories they have learned in counseling sessions and also gained experience in rapport building throughout the process.</a:t>
            </a:r>
            <a:endParaRPr sz="2000">
              <a:solidFill>
                <a:schemeClr val="dk1"/>
              </a:solidFill>
              <a:latin typeface="Albert Sans"/>
              <a:ea typeface="Albert Sans"/>
              <a:cs typeface="Albert Sans"/>
              <a:sym typeface="Albert Sans"/>
            </a:endParaRPr>
          </a:p>
          <a:p>
            <a:pPr indent="0" lvl="0" marL="0" rtl="0" algn="l">
              <a:spcBef>
                <a:spcPts val="0"/>
              </a:spcBef>
              <a:spcAft>
                <a:spcPts val="0"/>
              </a:spcAft>
              <a:buNone/>
            </a:pPr>
            <a:r>
              <a:t/>
            </a:r>
            <a:endParaRPr sz="2200">
              <a:solidFill>
                <a:schemeClr val="dk1"/>
              </a:solidFill>
              <a:latin typeface="Albert Sans"/>
              <a:ea typeface="Albert Sans"/>
              <a:cs typeface="Albert Sans"/>
              <a:sym typeface="Albert Sans"/>
            </a:endParaRPr>
          </a:p>
        </p:txBody>
      </p:sp>
      <p:sp>
        <p:nvSpPr>
          <p:cNvPr id="93" name="Google Shape;93;p16"/>
          <p:cNvSpPr/>
          <p:nvPr/>
        </p:nvSpPr>
        <p:spPr>
          <a:xfrm>
            <a:off x="20739003" y="632745"/>
            <a:ext cx="1515567" cy="953397"/>
          </a:xfrm>
          <a:custGeom>
            <a:rect b="b" l="l" r="r" t="t"/>
            <a:pathLst>
              <a:path extrusionOk="0" h="9734" w="11943">
                <a:moveTo>
                  <a:pt x="11585" y="2638"/>
                </a:moveTo>
                <a:lnTo>
                  <a:pt x="11585" y="3066"/>
                </a:lnTo>
                <a:lnTo>
                  <a:pt x="9121" y="4007"/>
                </a:lnTo>
                <a:lnTo>
                  <a:pt x="9121" y="3566"/>
                </a:lnTo>
                <a:lnTo>
                  <a:pt x="11585" y="2638"/>
                </a:lnTo>
                <a:close/>
                <a:moveTo>
                  <a:pt x="370" y="2638"/>
                </a:moveTo>
                <a:lnTo>
                  <a:pt x="5787" y="4697"/>
                </a:lnTo>
                <a:lnTo>
                  <a:pt x="5787" y="5138"/>
                </a:lnTo>
                <a:lnTo>
                  <a:pt x="370" y="3066"/>
                </a:lnTo>
                <a:lnTo>
                  <a:pt x="370" y="2638"/>
                </a:lnTo>
                <a:close/>
                <a:moveTo>
                  <a:pt x="8764" y="3709"/>
                </a:moveTo>
                <a:lnTo>
                  <a:pt x="8764" y="4138"/>
                </a:lnTo>
                <a:lnTo>
                  <a:pt x="6144" y="5138"/>
                </a:lnTo>
                <a:lnTo>
                  <a:pt x="6144" y="4697"/>
                </a:lnTo>
                <a:lnTo>
                  <a:pt x="8764" y="3709"/>
                </a:lnTo>
                <a:close/>
                <a:moveTo>
                  <a:pt x="9657" y="4162"/>
                </a:moveTo>
                <a:lnTo>
                  <a:pt x="9657" y="6745"/>
                </a:lnTo>
                <a:cubicBezTo>
                  <a:pt x="9478" y="6876"/>
                  <a:pt x="9299" y="6995"/>
                  <a:pt x="9121" y="7114"/>
                </a:cubicBezTo>
                <a:lnTo>
                  <a:pt x="9121" y="4376"/>
                </a:lnTo>
                <a:lnTo>
                  <a:pt x="9657" y="4162"/>
                </a:lnTo>
                <a:close/>
                <a:moveTo>
                  <a:pt x="8961" y="8757"/>
                </a:moveTo>
                <a:cubicBezTo>
                  <a:pt x="9131" y="8757"/>
                  <a:pt x="9264" y="8907"/>
                  <a:pt x="9264" y="9079"/>
                </a:cubicBezTo>
                <a:cubicBezTo>
                  <a:pt x="9264" y="9258"/>
                  <a:pt x="9109" y="9389"/>
                  <a:pt x="8942" y="9389"/>
                </a:cubicBezTo>
                <a:cubicBezTo>
                  <a:pt x="8764" y="9389"/>
                  <a:pt x="8633" y="9246"/>
                  <a:pt x="8633" y="9079"/>
                </a:cubicBezTo>
                <a:cubicBezTo>
                  <a:pt x="8633" y="8900"/>
                  <a:pt x="8787" y="8757"/>
                  <a:pt x="8942" y="8757"/>
                </a:cubicBezTo>
                <a:cubicBezTo>
                  <a:pt x="8949" y="8757"/>
                  <a:pt x="8955" y="8757"/>
                  <a:pt x="8961" y="8757"/>
                </a:cubicBezTo>
                <a:close/>
                <a:moveTo>
                  <a:pt x="5949" y="0"/>
                </a:moveTo>
                <a:cubicBezTo>
                  <a:pt x="5930" y="0"/>
                  <a:pt x="5912" y="6"/>
                  <a:pt x="5894" y="18"/>
                </a:cubicBezTo>
                <a:lnTo>
                  <a:pt x="120" y="2221"/>
                </a:lnTo>
                <a:cubicBezTo>
                  <a:pt x="48" y="2245"/>
                  <a:pt x="1" y="2304"/>
                  <a:pt x="1" y="2376"/>
                </a:cubicBezTo>
                <a:lnTo>
                  <a:pt x="1" y="3185"/>
                </a:lnTo>
                <a:cubicBezTo>
                  <a:pt x="1" y="3257"/>
                  <a:pt x="48" y="3316"/>
                  <a:pt x="120" y="3352"/>
                </a:cubicBezTo>
                <a:lnTo>
                  <a:pt x="1917" y="4031"/>
                </a:lnTo>
                <a:lnTo>
                  <a:pt x="1917" y="4638"/>
                </a:lnTo>
                <a:cubicBezTo>
                  <a:pt x="1917" y="4745"/>
                  <a:pt x="2001" y="4817"/>
                  <a:pt x="2096" y="4817"/>
                </a:cubicBezTo>
                <a:cubicBezTo>
                  <a:pt x="2203" y="4817"/>
                  <a:pt x="2275" y="4745"/>
                  <a:pt x="2275" y="4638"/>
                </a:cubicBezTo>
                <a:lnTo>
                  <a:pt x="2275" y="4186"/>
                </a:lnTo>
                <a:lnTo>
                  <a:pt x="5894" y="5567"/>
                </a:lnTo>
                <a:cubicBezTo>
                  <a:pt x="5906" y="5579"/>
                  <a:pt x="5942" y="5579"/>
                  <a:pt x="5954" y="5579"/>
                </a:cubicBezTo>
                <a:cubicBezTo>
                  <a:pt x="5966" y="5579"/>
                  <a:pt x="6001" y="5579"/>
                  <a:pt x="6013" y="5567"/>
                </a:cubicBezTo>
                <a:lnTo>
                  <a:pt x="8740" y="4519"/>
                </a:lnTo>
                <a:lnTo>
                  <a:pt x="8740" y="7317"/>
                </a:lnTo>
                <a:cubicBezTo>
                  <a:pt x="7871" y="7769"/>
                  <a:pt x="6918" y="8007"/>
                  <a:pt x="5942" y="8007"/>
                </a:cubicBezTo>
                <a:cubicBezTo>
                  <a:pt x="4620" y="8007"/>
                  <a:pt x="3310" y="7555"/>
                  <a:pt x="2263" y="6745"/>
                </a:cubicBezTo>
                <a:lnTo>
                  <a:pt x="2263" y="5352"/>
                </a:lnTo>
                <a:cubicBezTo>
                  <a:pt x="2263" y="5257"/>
                  <a:pt x="2191" y="5174"/>
                  <a:pt x="2084" y="5174"/>
                </a:cubicBezTo>
                <a:cubicBezTo>
                  <a:pt x="1977" y="5174"/>
                  <a:pt x="1906" y="5257"/>
                  <a:pt x="1906" y="5352"/>
                </a:cubicBezTo>
                <a:lnTo>
                  <a:pt x="1906" y="6817"/>
                </a:lnTo>
                <a:cubicBezTo>
                  <a:pt x="1906" y="6876"/>
                  <a:pt x="1941" y="6924"/>
                  <a:pt x="1965" y="6948"/>
                </a:cubicBezTo>
                <a:cubicBezTo>
                  <a:pt x="3084" y="7841"/>
                  <a:pt x="4501" y="8353"/>
                  <a:pt x="5942" y="8353"/>
                </a:cubicBezTo>
                <a:cubicBezTo>
                  <a:pt x="6906" y="8353"/>
                  <a:pt x="7859" y="8126"/>
                  <a:pt x="8740" y="7698"/>
                </a:cubicBezTo>
                <a:lnTo>
                  <a:pt x="8740" y="8412"/>
                </a:lnTo>
                <a:cubicBezTo>
                  <a:pt x="8454" y="8484"/>
                  <a:pt x="8252" y="8746"/>
                  <a:pt x="8252" y="9067"/>
                </a:cubicBezTo>
                <a:cubicBezTo>
                  <a:pt x="8252" y="9436"/>
                  <a:pt x="8549" y="9734"/>
                  <a:pt x="8918" y="9734"/>
                </a:cubicBezTo>
                <a:cubicBezTo>
                  <a:pt x="9287" y="9734"/>
                  <a:pt x="9585" y="9436"/>
                  <a:pt x="9585" y="9067"/>
                </a:cubicBezTo>
                <a:cubicBezTo>
                  <a:pt x="9585" y="8746"/>
                  <a:pt x="9383" y="8496"/>
                  <a:pt x="9097" y="8412"/>
                </a:cubicBezTo>
                <a:lnTo>
                  <a:pt x="9097" y="7495"/>
                </a:lnTo>
                <a:cubicBezTo>
                  <a:pt x="9383" y="7341"/>
                  <a:pt x="9657" y="7138"/>
                  <a:pt x="9918" y="6936"/>
                </a:cubicBezTo>
                <a:cubicBezTo>
                  <a:pt x="9954" y="6900"/>
                  <a:pt x="9978" y="6841"/>
                  <a:pt x="9978" y="6805"/>
                </a:cubicBezTo>
                <a:lnTo>
                  <a:pt x="9978" y="4019"/>
                </a:lnTo>
                <a:lnTo>
                  <a:pt x="11776" y="3328"/>
                </a:lnTo>
                <a:cubicBezTo>
                  <a:pt x="11847" y="3304"/>
                  <a:pt x="11895" y="3245"/>
                  <a:pt x="11895" y="3173"/>
                </a:cubicBezTo>
                <a:lnTo>
                  <a:pt x="11895" y="2364"/>
                </a:lnTo>
                <a:cubicBezTo>
                  <a:pt x="11943" y="2304"/>
                  <a:pt x="11895" y="2245"/>
                  <a:pt x="11823" y="2221"/>
                </a:cubicBezTo>
                <a:lnTo>
                  <a:pt x="8049" y="792"/>
                </a:lnTo>
                <a:cubicBezTo>
                  <a:pt x="8030" y="784"/>
                  <a:pt x="8010" y="780"/>
                  <a:pt x="7989" y="780"/>
                </a:cubicBezTo>
                <a:cubicBezTo>
                  <a:pt x="7921" y="780"/>
                  <a:pt x="7853" y="823"/>
                  <a:pt x="7835" y="887"/>
                </a:cubicBezTo>
                <a:cubicBezTo>
                  <a:pt x="7799" y="983"/>
                  <a:pt x="7847" y="1090"/>
                  <a:pt x="7930" y="1114"/>
                </a:cubicBezTo>
                <a:lnTo>
                  <a:pt x="11264" y="2376"/>
                </a:lnTo>
                <a:lnTo>
                  <a:pt x="8966" y="3257"/>
                </a:lnTo>
                <a:lnTo>
                  <a:pt x="6061" y="1947"/>
                </a:lnTo>
                <a:cubicBezTo>
                  <a:pt x="6035" y="1934"/>
                  <a:pt x="6010" y="1928"/>
                  <a:pt x="5985" y="1928"/>
                </a:cubicBezTo>
                <a:cubicBezTo>
                  <a:pt x="5918" y="1928"/>
                  <a:pt x="5858" y="1973"/>
                  <a:pt x="5823" y="2042"/>
                </a:cubicBezTo>
                <a:cubicBezTo>
                  <a:pt x="5775" y="2126"/>
                  <a:pt x="5823" y="2233"/>
                  <a:pt x="5906" y="2281"/>
                </a:cubicBezTo>
                <a:lnTo>
                  <a:pt x="8490" y="3435"/>
                </a:lnTo>
                <a:lnTo>
                  <a:pt x="5966" y="4388"/>
                </a:lnTo>
                <a:lnTo>
                  <a:pt x="691" y="2376"/>
                </a:lnTo>
                <a:lnTo>
                  <a:pt x="5966" y="376"/>
                </a:lnTo>
                <a:lnTo>
                  <a:pt x="7263" y="864"/>
                </a:lnTo>
                <a:cubicBezTo>
                  <a:pt x="7282" y="868"/>
                  <a:pt x="7301" y="871"/>
                  <a:pt x="7320" y="871"/>
                </a:cubicBezTo>
                <a:cubicBezTo>
                  <a:pt x="7394" y="871"/>
                  <a:pt x="7461" y="833"/>
                  <a:pt x="7490" y="757"/>
                </a:cubicBezTo>
                <a:cubicBezTo>
                  <a:pt x="7513" y="673"/>
                  <a:pt x="7478" y="566"/>
                  <a:pt x="7382" y="530"/>
                </a:cubicBezTo>
                <a:lnTo>
                  <a:pt x="6013" y="18"/>
                </a:lnTo>
                <a:cubicBezTo>
                  <a:pt x="5989" y="6"/>
                  <a:pt x="5969" y="0"/>
                  <a:pt x="594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6"/>
          <p:cNvSpPr/>
          <p:nvPr/>
        </p:nvSpPr>
        <p:spPr>
          <a:xfrm>
            <a:off x="1000203" y="632745"/>
            <a:ext cx="1515567" cy="953397"/>
          </a:xfrm>
          <a:custGeom>
            <a:rect b="b" l="l" r="r" t="t"/>
            <a:pathLst>
              <a:path extrusionOk="0" h="9734" w="11943">
                <a:moveTo>
                  <a:pt x="11585" y="2638"/>
                </a:moveTo>
                <a:lnTo>
                  <a:pt x="11585" y="3066"/>
                </a:lnTo>
                <a:lnTo>
                  <a:pt x="9121" y="4007"/>
                </a:lnTo>
                <a:lnTo>
                  <a:pt x="9121" y="3566"/>
                </a:lnTo>
                <a:lnTo>
                  <a:pt x="11585" y="2638"/>
                </a:lnTo>
                <a:close/>
                <a:moveTo>
                  <a:pt x="370" y="2638"/>
                </a:moveTo>
                <a:lnTo>
                  <a:pt x="5787" y="4697"/>
                </a:lnTo>
                <a:lnTo>
                  <a:pt x="5787" y="5138"/>
                </a:lnTo>
                <a:lnTo>
                  <a:pt x="370" y="3066"/>
                </a:lnTo>
                <a:lnTo>
                  <a:pt x="370" y="2638"/>
                </a:lnTo>
                <a:close/>
                <a:moveTo>
                  <a:pt x="8764" y="3709"/>
                </a:moveTo>
                <a:lnTo>
                  <a:pt x="8764" y="4138"/>
                </a:lnTo>
                <a:lnTo>
                  <a:pt x="6144" y="5138"/>
                </a:lnTo>
                <a:lnTo>
                  <a:pt x="6144" y="4697"/>
                </a:lnTo>
                <a:lnTo>
                  <a:pt x="8764" y="3709"/>
                </a:lnTo>
                <a:close/>
                <a:moveTo>
                  <a:pt x="9657" y="4162"/>
                </a:moveTo>
                <a:lnTo>
                  <a:pt x="9657" y="6745"/>
                </a:lnTo>
                <a:cubicBezTo>
                  <a:pt x="9478" y="6876"/>
                  <a:pt x="9299" y="6995"/>
                  <a:pt x="9121" y="7114"/>
                </a:cubicBezTo>
                <a:lnTo>
                  <a:pt x="9121" y="4376"/>
                </a:lnTo>
                <a:lnTo>
                  <a:pt x="9657" y="4162"/>
                </a:lnTo>
                <a:close/>
                <a:moveTo>
                  <a:pt x="8961" y="8757"/>
                </a:moveTo>
                <a:cubicBezTo>
                  <a:pt x="9131" y="8757"/>
                  <a:pt x="9264" y="8907"/>
                  <a:pt x="9264" y="9079"/>
                </a:cubicBezTo>
                <a:cubicBezTo>
                  <a:pt x="9264" y="9258"/>
                  <a:pt x="9109" y="9389"/>
                  <a:pt x="8942" y="9389"/>
                </a:cubicBezTo>
                <a:cubicBezTo>
                  <a:pt x="8764" y="9389"/>
                  <a:pt x="8633" y="9246"/>
                  <a:pt x="8633" y="9079"/>
                </a:cubicBezTo>
                <a:cubicBezTo>
                  <a:pt x="8633" y="8900"/>
                  <a:pt x="8787" y="8757"/>
                  <a:pt x="8942" y="8757"/>
                </a:cubicBezTo>
                <a:cubicBezTo>
                  <a:pt x="8949" y="8757"/>
                  <a:pt x="8955" y="8757"/>
                  <a:pt x="8961" y="8757"/>
                </a:cubicBezTo>
                <a:close/>
                <a:moveTo>
                  <a:pt x="5949" y="0"/>
                </a:moveTo>
                <a:cubicBezTo>
                  <a:pt x="5930" y="0"/>
                  <a:pt x="5912" y="6"/>
                  <a:pt x="5894" y="18"/>
                </a:cubicBezTo>
                <a:lnTo>
                  <a:pt x="120" y="2221"/>
                </a:lnTo>
                <a:cubicBezTo>
                  <a:pt x="48" y="2245"/>
                  <a:pt x="1" y="2304"/>
                  <a:pt x="1" y="2376"/>
                </a:cubicBezTo>
                <a:lnTo>
                  <a:pt x="1" y="3185"/>
                </a:lnTo>
                <a:cubicBezTo>
                  <a:pt x="1" y="3257"/>
                  <a:pt x="48" y="3316"/>
                  <a:pt x="120" y="3352"/>
                </a:cubicBezTo>
                <a:lnTo>
                  <a:pt x="1917" y="4031"/>
                </a:lnTo>
                <a:lnTo>
                  <a:pt x="1917" y="4638"/>
                </a:lnTo>
                <a:cubicBezTo>
                  <a:pt x="1917" y="4745"/>
                  <a:pt x="2001" y="4817"/>
                  <a:pt x="2096" y="4817"/>
                </a:cubicBezTo>
                <a:cubicBezTo>
                  <a:pt x="2203" y="4817"/>
                  <a:pt x="2275" y="4745"/>
                  <a:pt x="2275" y="4638"/>
                </a:cubicBezTo>
                <a:lnTo>
                  <a:pt x="2275" y="4186"/>
                </a:lnTo>
                <a:lnTo>
                  <a:pt x="5894" y="5567"/>
                </a:lnTo>
                <a:cubicBezTo>
                  <a:pt x="5906" y="5579"/>
                  <a:pt x="5942" y="5579"/>
                  <a:pt x="5954" y="5579"/>
                </a:cubicBezTo>
                <a:cubicBezTo>
                  <a:pt x="5966" y="5579"/>
                  <a:pt x="6001" y="5579"/>
                  <a:pt x="6013" y="5567"/>
                </a:cubicBezTo>
                <a:lnTo>
                  <a:pt x="8740" y="4519"/>
                </a:lnTo>
                <a:lnTo>
                  <a:pt x="8740" y="7317"/>
                </a:lnTo>
                <a:cubicBezTo>
                  <a:pt x="7871" y="7769"/>
                  <a:pt x="6918" y="8007"/>
                  <a:pt x="5942" y="8007"/>
                </a:cubicBezTo>
                <a:cubicBezTo>
                  <a:pt x="4620" y="8007"/>
                  <a:pt x="3310" y="7555"/>
                  <a:pt x="2263" y="6745"/>
                </a:cubicBezTo>
                <a:lnTo>
                  <a:pt x="2263" y="5352"/>
                </a:lnTo>
                <a:cubicBezTo>
                  <a:pt x="2263" y="5257"/>
                  <a:pt x="2191" y="5174"/>
                  <a:pt x="2084" y="5174"/>
                </a:cubicBezTo>
                <a:cubicBezTo>
                  <a:pt x="1977" y="5174"/>
                  <a:pt x="1906" y="5257"/>
                  <a:pt x="1906" y="5352"/>
                </a:cubicBezTo>
                <a:lnTo>
                  <a:pt x="1906" y="6817"/>
                </a:lnTo>
                <a:cubicBezTo>
                  <a:pt x="1906" y="6876"/>
                  <a:pt x="1941" y="6924"/>
                  <a:pt x="1965" y="6948"/>
                </a:cubicBezTo>
                <a:cubicBezTo>
                  <a:pt x="3084" y="7841"/>
                  <a:pt x="4501" y="8353"/>
                  <a:pt x="5942" y="8353"/>
                </a:cubicBezTo>
                <a:cubicBezTo>
                  <a:pt x="6906" y="8353"/>
                  <a:pt x="7859" y="8126"/>
                  <a:pt x="8740" y="7698"/>
                </a:cubicBezTo>
                <a:lnTo>
                  <a:pt x="8740" y="8412"/>
                </a:lnTo>
                <a:cubicBezTo>
                  <a:pt x="8454" y="8484"/>
                  <a:pt x="8252" y="8746"/>
                  <a:pt x="8252" y="9067"/>
                </a:cubicBezTo>
                <a:cubicBezTo>
                  <a:pt x="8252" y="9436"/>
                  <a:pt x="8549" y="9734"/>
                  <a:pt x="8918" y="9734"/>
                </a:cubicBezTo>
                <a:cubicBezTo>
                  <a:pt x="9287" y="9734"/>
                  <a:pt x="9585" y="9436"/>
                  <a:pt x="9585" y="9067"/>
                </a:cubicBezTo>
                <a:cubicBezTo>
                  <a:pt x="9585" y="8746"/>
                  <a:pt x="9383" y="8496"/>
                  <a:pt x="9097" y="8412"/>
                </a:cubicBezTo>
                <a:lnTo>
                  <a:pt x="9097" y="7495"/>
                </a:lnTo>
                <a:cubicBezTo>
                  <a:pt x="9383" y="7341"/>
                  <a:pt x="9657" y="7138"/>
                  <a:pt x="9918" y="6936"/>
                </a:cubicBezTo>
                <a:cubicBezTo>
                  <a:pt x="9954" y="6900"/>
                  <a:pt x="9978" y="6841"/>
                  <a:pt x="9978" y="6805"/>
                </a:cubicBezTo>
                <a:lnTo>
                  <a:pt x="9978" y="4019"/>
                </a:lnTo>
                <a:lnTo>
                  <a:pt x="11776" y="3328"/>
                </a:lnTo>
                <a:cubicBezTo>
                  <a:pt x="11847" y="3304"/>
                  <a:pt x="11895" y="3245"/>
                  <a:pt x="11895" y="3173"/>
                </a:cubicBezTo>
                <a:lnTo>
                  <a:pt x="11895" y="2364"/>
                </a:lnTo>
                <a:cubicBezTo>
                  <a:pt x="11943" y="2304"/>
                  <a:pt x="11895" y="2245"/>
                  <a:pt x="11823" y="2221"/>
                </a:cubicBezTo>
                <a:lnTo>
                  <a:pt x="8049" y="792"/>
                </a:lnTo>
                <a:cubicBezTo>
                  <a:pt x="8030" y="784"/>
                  <a:pt x="8010" y="780"/>
                  <a:pt x="7989" y="780"/>
                </a:cubicBezTo>
                <a:cubicBezTo>
                  <a:pt x="7921" y="780"/>
                  <a:pt x="7853" y="823"/>
                  <a:pt x="7835" y="887"/>
                </a:cubicBezTo>
                <a:cubicBezTo>
                  <a:pt x="7799" y="983"/>
                  <a:pt x="7847" y="1090"/>
                  <a:pt x="7930" y="1114"/>
                </a:cubicBezTo>
                <a:lnTo>
                  <a:pt x="11264" y="2376"/>
                </a:lnTo>
                <a:lnTo>
                  <a:pt x="8966" y="3257"/>
                </a:lnTo>
                <a:lnTo>
                  <a:pt x="6061" y="1947"/>
                </a:lnTo>
                <a:cubicBezTo>
                  <a:pt x="6035" y="1934"/>
                  <a:pt x="6010" y="1928"/>
                  <a:pt x="5985" y="1928"/>
                </a:cubicBezTo>
                <a:cubicBezTo>
                  <a:pt x="5918" y="1928"/>
                  <a:pt x="5858" y="1973"/>
                  <a:pt x="5823" y="2042"/>
                </a:cubicBezTo>
                <a:cubicBezTo>
                  <a:pt x="5775" y="2126"/>
                  <a:pt x="5823" y="2233"/>
                  <a:pt x="5906" y="2281"/>
                </a:cubicBezTo>
                <a:lnTo>
                  <a:pt x="8490" y="3435"/>
                </a:lnTo>
                <a:lnTo>
                  <a:pt x="5966" y="4388"/>
                </a:lnTo>
                <a:lnTo>
                  <a:pt x="691" y="2376"/>
                </a:lnTo>
                <a:lnTo>
                  <a:pt x="5966" y="376"/>
                </a:lnTo>
                <a:lnTo>
                  <a:pt x="7263" y="864"/>
                </a:lnTo>
                <a:cubicBezTo>
                  <a:pt x="7282" y="868"/>
                  <a:pt x="7301" y="871"/>
                  <a:pt x="7320" y="871"/>
                </a:cubicBezTo>
                <a:cubicBezTo>
                  <a:pt x="7394" y="871"/>
                  <a:pt x="7461" y="833"/>
                  <a:pt x="7490" y="757"/>
                </a:cubicBezTo>
                <a:cubicBezTo>
                  <a:pt x="7513" y="673"/>
                  <a:pt x="7478" y="566"/>
                  <a:pt x="7382" y="530"/>
                </a:cubicBezTo>
                <a:lnTo>
                  <a:pt x="6013" y="18"/>
                </a:lnTo>
                <a:cubicBezTo>
                  <a:pt x="5989" y="6"/>
                  <a:pt x="5969" y="0"/>
                  <a:pt x="594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6"/>
          <p:cNvSpPr txBox="1"/>
          <p:nvPr>
            <p:ph type="title"/>
          </p:nvPr>
        </p:nvSpPr>
        <p:spPr>
          <a:xfrm>
            <a:off x="11717239" y="13824555"/>
            <a:ext cx="5084100" cy="824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2"/>
                </a:solidFill>
              </a:rPr>
              <a:t>Reference</a:t>
            </a:r>
            <a:endParaRPr b="1" sz="3600">
              <a:solidFill>
                <a:schemeClr val="lt2"/>
              </a:solidFill>
              <a:latin typeface="ABeeZee"/>
              <a:ea typeface="ABeeZee"/>
              <a:cs typeface="ABeeZee"/>
              <a:sym typeface="ABeeZee"/>
            </a:endParaRPr>
          </a:p>
        </p:txBody>
      </p:sp>
      <p:sp>
        <p:nvSpPr>
          <p:cNvPr id="96" name="Google Shape;96;p16"/>
          <p:cNvSpPr txBox="1"/>
          <p:nvPr/>
        </p:nvSpPr>
        <p:spPr>
          <a:xfrm>
            <a:off x="11718450" y="14648950"/>
            <a:ext cx="5081700" cy="19167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None/>
            </a:pPr>
            <a:r>
              <a:rPr lang="en" sz="1800">
                <a:solidFill>
                  <a:schemeClr val="dk1"/>
                </a:solidFill>
                <a:latin typeface="Albert Sans"/>
                <a:ea typeface="Albert Sans"/>
                <a:cs typeface="Albert Sans"/>
                <a:sym typeface="Albert Sans"/>
              </a:rPr>
              <a:t>McMahon, George; Griffith, Catherine; Mariani, Melissa; and Zyromski, Brett (2017) "School Counseling Intervention Research on College Readiness, College Access, and Postsecondary Success: A 10-Year Content Analysis of Peer-Reviewed Research," </a:t>
            </a:r>
            <a:r>
              <a:rPr i="1" lang="en" sz="1800">
                <a:solidFill>
                  <a:schemeClr val="dk1"/>
                </a:solidFill>
                <a:latin typeface="Albert Sans"/>
                <a:ea typeface="Albert Sans"/>
                <a:cs typeface="Albert Sans"/>
                <a:sym typeface="Albert Sans"/>
              </a:rPr>
              <a:t>Journal of College Access</a:t>
            </a:r>
            <a:r>
              <a:rPr lang="en" sz="1800">
                <a:solidFill>
                  <a:schemeClr val="dk1"/>
                </a:solidFill>
                <a:latin typeface="Albert Sans"/>
                <a:ea typeface="Albert Sans"/>
                <a:cs typeface="Albert Sans"/>
                <a:sym typeface="Albert Sans"/>
              </a:rPr>
              <a:t>: Vol. 3 : Iss. 2 , Article 3.</a:t>
            </a:r>
            <a:endParaRPr sz="1800">
              <a:solidFill>
                <a:schemeClr val="dk1"/>
              </a:solidFill>
              <a:latin typeface="Albert Sans"/>
              <a:ea typeface="Albert Sans"/>
              <a:cs typeface="Albert Sans"/>
              <a:sym typeface="Albert Sans"/>
            </a:endParaRPr>
          </a:p>
          <a:p>
            <a:pPr indent="0" lvl="0" marL="0" rtl="0" algn="l">
              <a:spcBef>
                <a:spcPts val="0"/>
              </a:spcBef>
              <a:spcAft>
                <a:spcPts val="0"/>
              </a:spcAft>
              <a:buNone/>
            </a:pPr>
            <a:r>
              <a:t/>
            </a:r>
            <a:endParaRPr sz="2500">
              <a:solidFill>
                <a:schemeClr val="dk1"/>
              </a:solidFill>
              <a:latin typeface="Albert Sans"/>
              <a:ea typeface="Albert Sans"/>
              <a:cs typeface="Albert Sans"/>
              <a:sym typeface="Albert Sans"/>
            </a:endParaRPr>
          </a:p>
        </p:txBody>
      </p:sp>
      <p:sp>
        <p:nvSpPr>
          <p:cNvPr id="97" name="Google Shape;97;p16"/>
          <p:cNvSpPr txBox="1"/>
          <p:nvPr>
            <p:ph type="title"/>
          </p:nvPr>
        </p:nvSpPr>
        <p:spPr>
          <a:xfrm>
            <a:off x="579889" y="14830255"/>
            <a:ext cx="5084100" cy="8244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2"/>
                </a:solidFill>
              </a:rPr>
              <a:t>Contact</a:t>
            </a:r>
            <a:endParaRPr b="1" sz="3600">
              <a:solidFill>
                <a:schemeClr val="lt2"/>
              </a:solidFill>
              <a:latin typeface="ABeeZee"/>
              <a:ea typeface="ABeeZee"/>
              <a:cs typeface="ABeeZee"/>
              <a:sym typeface="ABeeZee"/>
            </a:endParaRPr>
          </a:p>
        </p:txBody>
      </p:sp>
    </p:spTree>
  </p:cSld>
  <p:clrMapOvr>
    <a:masterClrMapping/>
  </p:clrMapOvr>
</p:sld>
</file>

<file path=ppt/theme/theme1.xml><?xml version="1.0" encoding="utf-8"?>
<a:theme xmlns:a="http://schemas.openxmlformats.org/drawingml/2006/main" xmlns:r="http://schemas.openxmlformats.org/officeDocument/2006/relationships" name="Breastfeeding Research Poster by Slidesgo">
  <a:themeElements>
    <a:clrScheme name="Simple Light">
      <a:dk1>
        <a:srgbClr val="A11C46"/>
      </a:dk1>
      <a:lt1>
        <a:srgbClr val="FFF7F7"/>
      </a:lt1>
      <a:dk2>
        <a:srgbClr val="FFD3D6"/>
      </a:dk2>
      <a:lt2>
        <a:srgbClr val="EB618D"/>
      </a:lt2>
      <a:accent1>
        <a:srgbClr val="8C3D5A"/>
      </a:accent1>
      <a:accent2>
        <a:srgbClr val="ECABCE"/>
      </a:accent2>
      <a:accent3>
        <a:srgbClr val="FFFFFF"/>
      </a:accent3>
      <a:accent4>
        <a:srgbClr val="FFFFFF"/>
      </a:accent4>
      <a:accent5>
        <a:srgbClr val="FFFFFF"/>
      </a:accent5>
      <a:accent6>
        <a:srgbClr val="FFFFFF"/>
      </a:accent6>
      <a:hlink>
        <a:srgbClr val="A11C4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