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3C2E15-90D1-D342-2AC8-19EC2DDF0676}" v="20" dt="2024-03-21T01:50:54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18F0640B-00A6-0272-981B-C88F06003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951" y="58685"/>
            <a:ext cx="11115418" cy="6766800"/>
          </a:xfrm>
          <a:prstGeom prst="rect">
            <a:avLst/>
          </a:prstGeom>
        </p:spPr>
      </p:pic>
      <p:pic>
        <p:nvPicPr>
          <p:cNvPr id="4" name="Monmouth University 2">
            <a:hlinkClick r:id="" action="ppaction://media"/>
            <a:extLst>
              <a:ext uri="{FF2B5EF4-FFF2-40B4-BE49-F238E27FC236}">
                <a16:creationId xmlns:a16="http://schemas.microsoft.com/office/drawing/2014/main" id="{A183E7F1-CDDD-0133-3C11-4F954FA9FA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18067" y="12081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31</cp:revision>
  <dcterms:created xsi:type="dcterms:W3CDTF">2024-03-21T01:35:44Z</dcterms:created>
  <dcterms:modified xsi:type="dcterms:W3CDTF">2024-03-21T01:51:11Z</dcterms:modified>
</cp:coreProperties>
</file>