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647" autoAdjust="0"/>
  </p:normalViewPr>
  <p:slideViewPr>
    <p:cSldViewPr>
      <p:cViewPr varScale="1">
        <p:scale>
          <a:sx n="23" d="100"/>
          <a:sy n="23" d="100"/>
        </p:scale>
        <p:origin x="2920" y="312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68238BF-45D8-A4C6-06CA-1052267357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9D25828-9A88-BA4D-2AB6-5F88FB5176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B23CAD-8894-DE37-56B6-AC0CB3477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6747F18-0C69-0358-F211-E074232BC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48551-2432-753C-5134-2A1522E5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AF6C-409B-3D40-8612-FC901A2D7F99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2DA1C-B773-24AE-2E0D-4D89B6BB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025E-03BB-01A6-5701-F32F0456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5FB2F-92B4-C148-942E-FF437BD7A0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10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BB20-FD34-2CEE-F7E4-DC992351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4353-98FF-FD4A-BCD1-7209744DEC75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A53FD-83B9-0A7D-8D43-8530A15E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3C332-4DB5-0F68-056B-2FFB562D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B86D0-8FF5-1749-81E4-AE491FFEA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70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0B15-9EC3-5063-8C89-E3E893A5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E18E6-0143-F740-B670-19E86946A256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34402-0AB1-A8C7-DA4C-A7D34E4A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BCF30-7898-A34D-B6FB-2B3C18E5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F1DF0-5F0C-A246-B5BB-5F0BCACE1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04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32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BAC9-0C4B-6714-2439-04DF3EB1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B33B-FD65-2D47-84ED-9BF36C1B0282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ADA70-6B7C-97DE-9DE4-8099A01B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9173-834E-49A9-0525-8F5EEA51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9533B-3BC9-4D4F-9808-E96101F78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97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DF209-43BE-FE39-99CC-BA3714A8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4BCC-ADF5-794F-9609-03E7AFC5772B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573C1-48D0-3C9C-C3CD-5D3FFDCF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AC352-1881-A6FC-64DC-6B8F8AED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B51A-B760-2C42-9F8E-723611584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7724DF-30FA-810F-FEF1-F2AEE2F0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8E2E-34B3-734C-819C-5F3EBBB69E51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579738-B997-21D6-FA49-EC519868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737E0F-12AD-7388-DBF7-2C69DE07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EF92-BCAC-6D45-BA17-6ECA75763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6CD158-FBB9-BD6E-56BC-F9986B2B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7240-B32E-424B-B2DE-AE2C890EFF5A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A71EE6-7D8C-960A-07AA-DDD2C537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652097-1AB0-3971-1ECE-B7987945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28381-98A1-9943-A255-2F972B2E1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E03DCC-0BD2-A98D-DC1A-2092FDA2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ECC8-9F55-A64A-8428-787AEE6967D0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2595F2-5A85-7D3A-E1BC-D600A249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526713-BFFD-87D8-2FCC-36DB7BF1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748F0-1756-494A-88F5-7D2CE604A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1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C17FCE-F9E5-66F3-2802-6A4D4D1C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9409-D372-444B-8B0A-817E50BD7C5A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229A2F-23FB-6C5E-9487-873E2447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E393E4-5F68-ABFB-175A-D4AC9299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5A53B-724D-AC41-92C1-6C518019A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56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FF199B-BA8D-1EA2-6E7F-4DDAC68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3765-BEEB-4940-8B1C-6B9E6AE17B20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03D92B-F09F-32DF-11D1-33525B8F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3AA24-A183-B73D-BEC4-7DB08FBD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5B66E-21A0-284B-88AA-51DAC8B2D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57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7AF65-62D4-35BD-8A5F-68E624E8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AC8E-7496-7B41-9B8F-BB393D19E376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78B6D4-7783-1222-F985-7F5494C6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0330B5-3868-C1ED-D18A-C0283B4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FF9D0-B352-9341-9CD0-2B79E7760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16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E232F29-0D3D-DBD8-6DE1-7796375055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E291CE-6D1E-2500-E725-4F852C56C0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4780E-F9EE-21F5-4B82-A45FC63F6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68F23675-E148-1043-B7B9-A1C66C35B29B}" type="datetimeFigureOut">
              <a:rPr lang="en-US"/>
              <a:pPr>
                <a:defRPr/>
              </a:pPr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2F56B-C474-EC31-1FA4-35B467B09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3A883-1BD1-61D0-E3B6-F0E2CE657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29ABA8F0-9B99-A44A-866E-189D7A2760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5F3EF8-9819-4599-D33E-9EEEDE31A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0CDF7EA-125F-6284-1E47-A8A50A7B9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8857" y="433364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6700" b="1" dirty="0">
                <a:latin typeface="Arial" charset="0"/>
              </a:rPr>
            </a:br>
            <a:br>
              <a:rPr lang="en-US" sz="6700" b="1" dirty="0">
                <a:latin typeface="Arial" charset="0"/>
              </a:rPr>
            </a:br>
            <a:br>
              <a:rPr lang="en-US" sz="6700" b="1" dirty="0">
                <a:latin typeface="Arial" charset="0"/>
              </a:rPr>
            </a:br>
            <a:br>
              <a:rPr lang="en-US" sz="6700" b="1" dirty="0">
                <a:latin typeface="Arial" charset="0"/>
              </a:rPr>
            </a:br>
            <a:r>
              <a:rPr lang="en-US" sz="6700" i="1" dirty="0">
                <a:latin typeface="Arial" charset="0"/>
              </a:rPr>
              <a:t>ALEXANDRA GALINDO RODRIGUEZ</a:t>
            </a:r>
            <a:br>
              <a:rPr lang="en-US" sz="6700" i="1" dirty="0">
                <a:latin typeface="Arial" charset="0"/>
              </a:rPr>
            </a:br>
            <a:r>
              <a:rPr lang="en-US" sz="6700" b="1" dirty="0">
                <a:latin typeface="Arial" charset="0"/>
              </a:rPr>
              <a:t>Monmouth University</a:t>
            </a:r>
            <a:br>
              <a:rPr lang="en-US" sz="6700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33B8DD8-5286-8B0D-CB72-DE97BCDDC3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" y="4490310"/>
            <a:ext cx="13693776" cy="28428090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b="1" i="1" u="sng" dirty="0">
                <a:solidFill>
                  <a:schemeClr val="tx2"/>
                </a:solidFill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u="sng" dirty="0">
                <a:solidFill>
                  <a:srgbClr val="0070C0"/>
                </a:solidFill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Monmouth County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Population: 31,932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Poverty rate: 14.5%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Citizenship: 83%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Race/ethnicity:</a:t>
            </a:r>
          </a:p>
          <a:p>
            <a:pPr marL="1827212" lvl="1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White: 56.5%</a:t>
            </a:r>
          </a:p>
          <a:p>
            <a:pPr marL="1827212" lvl="1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Hispanic/Latino: 21.5%</a:t>
            </a:r>
          </a:p>
          <a:p>
            <a:pPr marL="1827212" lvl="1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Black or African American: 12.1%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effectLst/>
                <a:latin typeface="Times New Roman" panose="02020603050405020304" pitchFamily="18" charset="0"/>
              </a:rPr>
              <a:t>(</a:t>
            </a:r>
            <a:r>
              <a:rPr lang="en-US" sz="5400" i="1" dirty="0">
                <a:effectLst/>
                <a:latin typeface="Times New Roman" panose="02020603050405020304" pitchFamily="18" charset="0"/>
              </a:rPr>
              <a:t>Long Branch Demographics - Get Current Census Data for Long Branch, NJ</a:t>
            </a:r>
            <a:r>
              <a:rPr lang="en-US" sz="5400" dirty="0">
                <a:effectLst/>
                <a:latin typeface="Times New Roman" panose="02020603050405020304" pitchFamily="18" charset="0"/>
              </a:rPr>
              <a:t>, n.d.)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u="sng" dirty="0">
                <a:solidFill>
                  <a:srgbClr val="0070C0"/>
                </a:solidFill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Long Branch Middle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Grade levels: 6-8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Number of students: 1,208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Student/Teacher Ratio: 10-1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Students:46% Female and 54% Male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Race/ethnicity:</a:t>
            </a:r>
          </a:p>
          <a:p>
            <a:pPr marL="1827212" lvl="1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Hispanic/Latino: 58.1%</a:t>
            </a:r>
          </a:p>
          <a:p>
            <a:pPr marL="1827212" lvl="1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White: 24.5%</a:t>
            </a:r>
          </a:p>
          <a:p>
            <a:pPr marL="1827212" lvl="1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Black or African American: 13.7%</a:t>
            </a:r>
            <a:endParaRPr lang="en-US" sz="3600" dirty="0"/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(Long Branch Middle School in New Jersey - U.S. news education) </a:t>
            </a:r>
            <a:r>
              <a:rPr lang="en-US" sz="1000" dirty="0"/>
              <a:t>(</a:t>
            </a:r>
            <a:endParaRPr lang="en-US" sz="54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i="1" u="sng" dirty="0">
                <a:solidFill>
                  <a:srgbClr val="0070C0"/>
                </a:solidFill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Grade: 8</a:t>
            </a:r>
            <a:r>
              <a:rPr lang="en-US" sz="5400" baseline="30000" dirty="0"/>
              <a:t>th</a:t>
            </a:r>
            <a:r>
              <a:rPr lang="en-US" sz="5400" dirty="0"/>
              <a:t> Grade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11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1 teacher and an assistant 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/>
              <a:t>Special Education (Math)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4041215-6715-D0C5-8090-173237453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54DA29EA-7C2D-6BB5-9561-3DFBA46A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9885" y="4114801"/>
            <a:ext cx="12331700" cy="17165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b="1" i="1" u="sng" dirty="0">
                <a:solidFill>
                  <a:schemeClr val="tx2"/>
                </a:solidFill>
                <a:latin typeface="Calibri"/>
              </a:rPr>
              <a:t>Description of Students</a:t>
            </a:r>
            <a:endParaRPr lang="en-US" sz="5400" b="1" dirty="0">
              <a:solidFill>
                <a:schemeClr val="tx2"/>
              </a:solidFill>
              <a:latin typeface="Calibri"/>
              <a:cs typeface="Arial" pitchFamily="34" charset="0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5400" dirty="0">
                <a:solidFill>
                  <a:prstClr val="black"/>
                </a:solidFill>
                <a:latin typeface="Calibri"/>
              </a:rPr>
              <a:t>10 male students and 1 female student</a:t>
            </a:r>
            <a:endParaRPr lang="en-US" sz="5400" b="1" i="1" u="sng" dirty="0">
              <a:solidFill>
                <a:schemeClr val="tx2"/>
              </a:solidFill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chemeClr val="tx2"/>
                </a:solidFill>
                <a:latin typeface="+mn-lt"/>
              </a:rPr>
              <a:t> Course &amp; Project</a:t>
            </a:r>
          </a:p>
          <a:p>
            <a:pPr marL="857250" indent="-8572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Throughout the times I went to Long Branch Middle School; I’ve worked with my cooperating teacher to create something for the students. More specifically a project/game that is fun &amp; small and won’t take up most of the time in class. In the end, I decided to create a Kahoot that consists of having questions that tests out their basic math skills (addition, subtraction, multiplication, &amp; division).</a:t>
            </a:r>
            <a:endParaRPr lang="en-US" sz="6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3EB90C8C-B890-1DEA-6589-94DDE6458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857" y="415018"/>
            <a:ext cx="33680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A Fun Way To Practice! </a:t>
            </a:r>
            <a:endParaRPr lang="en-US" altLang="en-US" sz="73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29FF496E-27C3-5740-F796-15345D7F7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3398" y="4032330"/>
            <a:ext cx="13868400" cy="28346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5400" dirty="0">
              <a:latin typeface="+mn-lt"/>
            </a:endParaRPr>
          </a:p>
          <a:p>
            <a:pPr marL="456985" indent="-456985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i="1" u="sng" dirty="0">
                <a:solidFill>
                  <a:schemeClr val="tx2"/>
                </a:solidFill>
                <a:latin typeface="+mn-lt"/>
              </a:rPr>
              <a:t>Role</a:t>
            </a:r>
            <a:endParaRPr lang="en-US" sz="5400" dirty="0">
              <a:solidFill>
                <a:schemeClr val="tx2"/>
              </a:solidFill>
              <a:latin typeface="+mn-lt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With the help of my cooperating teacher, I created a Kahoot with 20 questions and made sure that these questions wouldn’t be hard to the students.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i="1" u="sng" dirty="0">
                <a:solidFill>
                  <a:schemeClr val="tx2"/>
                </a:solidFill>
                <a:latin typeface="+mn-lt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I learned that games like Kahoot are fun ways for students to be engaged. The students were motivated to participate and if they got one wrong; they were eager to learn &amp; know why get the question wrong.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5400" dirty="0">
                <a:latin typeface="+mn-lt"/>
              </a:rPr>
              <a:t>After the the game was completed; I learned that the student’s math skills keepings growing higher. </a:t>
            </a:r>
            <a:endParaRPr lang="en-US" sz="5400" dirty="0">
              <a:solidFill>
                <a:schemeClr val="tx2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chemeClr val="tx2"/>
                </a:solidFill>
                <a:latin typeface="+mn-lt"/>
              </a:rPr>
              <a:t>Impacts</a:t>
            </a:r>
          </a:p>
          <a:p>
            <a:pPr algn="ctr"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</a:endParaRP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</a:rPr>
              <a:t>When the students played this game; I can see how much they really liked it. These are ways that students get motivated to learn. Not only that, but after playing this game; they now know on what to improve on and what they’re already good at.</a:t>
            </a:r>
          </a:p>
          <a:p>
            <a:pPr eaLnBrk="1" hangingPunct="1">
              <a:defRPr/>
            </a:pPr>
            <a:endParaRPr lang="en-US" sz="5400" b="1" i="1" u="sng" dirty="0">
              <a:solidFill>
                <a:srgbClr val="7030A0"/>
              </a:solidFill>
              <a:latin typeface="+mn-lt"/>
              <a:cs typeface="Arial" charset="0"/>
            </a:endParaRPr>
          </a:p>
          <a:p>
            <a:pPr algn="ctr" eaLnBrk="1" hangingPunct="1">
              <a:defRPr/>
            </a:pPr>
            <a:r>
              <a:rPr lang="en-US" sz="5400" b="1" i="1" u="sng" dirty="0">
                <a:solidFill>
                  <a:schemeClr val="tx2"/>
                </a:solidFill>
                <a:latin typeface="+mn-lt"/>
                <a:cs typeface="Arial" charset="0"/>
              </a:rPr>
              <a:t>Future Goals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I want to create more fun projects/games in the future. Not only that, but I want to help students understand that learning is not just taking down notes, but it can also be fun. </a:t>
            </a:r>
          </a:p>
          <a:p>
            <a:pPr marL="685800" indent="-685800" eaLnBrk="1" hangingPunct="1">
              <a:buFont typeface="Arial" panose="020B0604020202020204" pitchFamily="34" charset="0"/>
              <a:buChar char="•"/>
              <a:defRPr/>
            </a:pPr>
            <a:r>
              <a:rPr lang="en-US" sz="5400" dirty="0">
                <a:latin typeface="+mn-lt"/>
                <a:cs typeface="Arial" charset="0"/>
              </a:rPr>
              <a:t>I also want to show that learning math can be fun and interesting, by using games like Kahoot, so the students can be engaged and eager to learn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ED6F0253-4694-1776-13F3-20AAEDFD61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F4EA412B-4FAE-15FF-A03C-7699B8FD7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DCD70B72-F643-07E9-F96A-099F62FBA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11" y="130175"/>
            <a:ext cx="9025069" cy="451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FA12B36-3253-7FC3-65C5-109219DA1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193" y="21454680"/>
            <a:ext cx="14072941" cy="11238148"/>
          </a:xfrm>
          <a:prstGeom prst="rect">
            <a:avLst/>
          </a:prstGeom>
        </p:spPr>
      </p:pic>
      <p:pic>
        <p:nvPicPr>
          <p:cNvPr id="1032" name="Picture 8" descr="Math PNG Transparent Images - PNG All">
            <a:extLst>
              <a:ext uri="{FF2B5EF4-FFF2-40B4-BE49-F238E27FC236}">
                <a16:creationId xmlns:a16="http://schemas.microsoft.com/office/drawing/2014/main" id="{29329912-E1A2-EB28-4C68-43A2E91A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0993">
            <a:off x="30491554" y="-179517"/>
            <a:ext cx="5477541" cy="54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" name="Audio 4136">
            <a:extLst>
              <a:ext uri="{FF2B5EF4-FFF2-40B4-BE49-F238E27FC236}">
                <a16:creationId xmlns:a16="http://schemas.microsoft.com/office/drawing/2014/main" id="{132DD785-7DA5-62E9-314C-55ABB7779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268400" y="31953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811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3686</TotalTime>
  <Pages>1</Pages>
  <Words>476</Words>
  <Application>Microsoft Macintosh PowerPoint</Application>
  <PresentationFormat>Custom</PresentationFormat>
  <Paragraphs>58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      ALEXANDRA GALINDO RODRIGUEZ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Alexandra Galindo Rodriguez</cp:lastModifiedBy>
  <cp:revision>150</cp:revision>
  <cp:lastPrinted>2002-03-27T20:40:30Z</cp:lastPrinted>
  <dcterms:created xsi:type="dcterms:W3CDTF">1999-04-12T09:26:27Z</dcterms:created>
  <dcterms:modified xsi:type="dcterms:W3CDTF">2024-04-08T21:12:51Z</dcterms:modified>
</cp:coreProperties>
</file>