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0"/>
    <p:restoredTop sz="94607"/>
  </p:normalViewPr>
  <p:slideViewPr>
    <p:cSldViewPr snapToGrid="0" snapToObjects="1">
      <p:cViewPr varScale="1">
        <p:scale>
          <a:sx n="84" d="100"/>
          <a:sy n="84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79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68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6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F947E-5F76-0747-BF0A-4D448CB8D8EC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4F5CD85-9A9C-8E4F-B091-9CED05B2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4A57-CCDB-C14E-B09A-F20CD1CB9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71" y="-340382"/>
            <a:ext cx="8505753" cy="1096899"/>
          </a:xfrm>
        </p:spPr>
        <p:txBody>
          <a:bodyPr/>
          <a:lstStyle/>
          <a:p>
            <a:r>
              <a:rPr lang="en-US" b="1" dirty="0"/>
              <a:t>Service-Learning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6B0C0-DCF5-1146-B232-B78DC7D4029A}"/>
              </a:ext>
            </a:extLst>
          </p:cNvPr>
          <p:cNvSpPr txBox="1"/>
          <p:nvPr/>
        </p:nvSpPr>
        <p:spPr>
          <a:xfrm>
            <a:off x="20884" y="707597"/>
            <a:ext cx="298601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Overview of Community: 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Town: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Long Branch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County: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Monmouth County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Population: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30,516 residents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Poverty Rate: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18.7%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Citizenship %: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80.5%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Race and ethnicity %: 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- White: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66.98%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- Black/ African American: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15.99%</a:t>
            </a:r>
          </a:p>
          <a:p>
            <a:r>
              <a:rPr lang="en-US" sz="1400" dirty="0"/>
              <a:t>-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Other: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12.75%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048EE-EEC3-DD43-978B-C3E3230919C3}"/>
              </a:ext>
            </a:extLst>
          </p:cNvPr>
          <p:cNvSpPr txBox="1"/>
          <p:nvPr/>
        </p:nvSpPr>
        <p:spPr>
          <a:xfrm>
            <a:off x="-11167" y="3028278"/>
            <a:ext cx="343075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Overview of School: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Name: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Amerigo A. Anastasia Elementary School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Grade Ranges: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K-5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Number of students: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600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C0259-CE9E-3040-B90C-9178E45388E0}"/>
              </a:ext>
            </a:extLst>
          </p:cNvPr>
          <p:cNvSpPr txBox="1"/>
          <p:nvPr/>
        </p:nvSpPr>
        <p:spPr>
          <a:xfrm>
            <a:off x="-11167" y="4180344"/>
            <a:ext cx="432838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Overview of Classroom: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Grade: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5th Grade/ 9 students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Reading Programs used: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Read 180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Layout: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Class lessons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Reading centers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Independent reading, teacher table, and  software 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Technology: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Computers for software in centers, which they do online reading activities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Seesaw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9D9D6-B711-BA4E-82D7-ABEFE7D17A79}"/>
              </a:ext>
            </a:extLst>
          </p:cNvPr>
          <p:cNvSpPr txBox="1"/>
          <p:nvPr/>
        </p:nvSpPr>
        <p:spPr>
          <a:xfrm>
            <a:off x="3686551" y="1093692"/>
            <a:ext cx="4281642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Description of Students: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Males to Females: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7:2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Number of students with disabilities: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Types of disabilities: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Learning Disabled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Other details: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Slower paced in reading and writing, and they struggle to sound out words and read out loud.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1C174-28B5-EA41-8456-3AFDCA4FE86C}"/>
              </a:ext>
            </a:extLst>
          </p:cNvPr>
          <p:cNvSpPr txBox="1"/>
          <p:nvPr/>
        </p:nvSpPr>
        <p:spPr>
          <a:xfrm>
            <a:off x="4028981" y="2820783"/>
            <a:ext cx="428164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Course + Project: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Title of class: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EDS 330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SL project: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My service-learning project was a story scavenger hunt that involved me making a list of items the students needed to find within a story we read together in small groups. This project required the students identify nouns, verbs, characters, main idea, important details, and setting.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865D9-0196-AD47-BFD4-9E2AAF63F540}"/>
              </a:ext>
            </a:extLst>
          </p:cNvPr>
          <p:cNvSpPr txBox="1"/>
          <p:nvPr/>
        </p:nvSpPr>
        <p:spPr>
          <a:xfrm>
            <a:off x="4132028" y="5194290"/>
            <a:ext cx="4178595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Role: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observe the teacher’s style and behaviors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assist the children and work with them in their centers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read with them and help them with any words they need help spelling or sounding 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A0522-F358-964A-814E-A27142A4EBE6}"/>
              </a:ext>
            </a:extLst>
          </p:cNvPr>
          <p:cNvSpPr txBox="1"/>
          <p:nvPr/>
        </p:nvSpPr>
        <p:spPr>
          <a:xfrm>
            <a:off x="7848767" y="585761"/>
            <a:ext cx="424320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Understandings: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What was learned?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 learned ways to manage classroom behavior and I learned how to adjust work given to students of different levels. 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How did this connect to coursework?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Our course work covered making some areas of content easier for slower paced groups, and I had to connect what I learned in class to what I did during my service-learning project.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DE9B3-279D-4849-9B66-98B60B961925}"/>
              </a:ext>
            </a:extLst>
          </p:cNvPr>
          <p:cNvSpPr txBox="1"/>
          <p:nvPr/>
        </p:nvSpPr>
        <p:spPr>
          <a:xfrm>
            <a:off x="8231209" y="2688320"/>
            <a:ext cx="3823855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Impacts: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Impact at the field site: 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feel like I assisted the students with their story elements and reading skills through this project. I also feel like I impacted them in a way that shows them that learning can be fun, and they are capable at achieving whatever they put their mind to.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782D3-9B10-F74A-A9DB-19DB030C7A8B}"/>
              </a:ext>
            </a:extLst>
          </p:cNvPr>
          <p:cNvSpPr txBox="1"/>
          <p:nvPr/>
        </p:nvSpPr>
        <p:spPr>
          <a:xfrm>
            <a:off x="8310623" y="4478749"/>
            <a:ext cx="3894622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Future Goals: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How do you plan to continue to grow based on your learning?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make connections with students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learn how to appeal to different learning styles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make sure my teaching methods are well rounded and successful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work on classroom management and exhibit patience and understanding with my 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17E71E-EAC1-0F48-AA98-0D65EDFD38E8}"/>
              </a:ext>
            </a:extLst>
          </p:cNvPr>
          <p:cNvSpPr txBox="1"/>
          <p:nvPr/>
        </p:nvSpPr>
        <p:spPr>
          <a:xfrm>
            <a:off x="2012696" y="486461"/>
            <a:ext cx="463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Cecelia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Lacovara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Monmouth University</a:t>
            </a:r>
          </a:p>
        </p:txBody>
      </p:sp>
      <p:pic>
        <p:nvPicPr>
          <p:cNvPr id="1026" name="Picture 2" descr="Long Branch Public Schools - Home | Facebook">
            <a:extLst>
              <a:ext uri="{FF2B5EF4-FFF2-40B4-BE49-F238E27FC236}">
                <a16:creationId xmlns:a16="http://schemas.microsoft.com/office/drawing/2014/main" id="{44E9D853-6683-8A41-AFCE-D22B4096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22" y="3586746"/>
            <a:ext cx="853834" cy="8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Simple Ways to Become a Better Teacher | Getting Smart">
            <a:extLst>
              <a:ext uri="{FF2B5EF4-FFF2-40B4-BE49-F238E27FC236}">
                <a16:creationId xmlns:a16="http://schemas.microsoft.com/office/drawing/2014/main" id="{0453296B-CD9D-1345-8768-081EF15E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08" y="4576619"/>
            <a:ext cx="1563908" cy="8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teacher as reading coach: Relationship-building that motivates students  to read and achieve their personalized goals | Renaissance">
            <a:extLst>
              <a:ext uri="{FF2B5EF4-FFF2-40B4-BE49-F238E27FC236}">
                <a16:creationId xmlns:a16="http://schemas.microsoft.com/office/drawing/2014/main" id="{88149334-CD1B-8C48-B80F-EF628074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934" y="0"/>
            <a:ext cx="1955890" cy="8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 180 | Product Reviews | EdSurge">
            <a:extLst>
              <a:ext uri="{FF2B5EF4-FFF2-40B4-BE49-F238E27FC236}">
                <a16:creationId xmlns:a16="http://schemas.microsoft.com/office/drawing/2014/main" id="{6A5E194C-E5D9-9F49-98DD-D40E5D7C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58" y="4504202"/>
            <a:ext cx="585849" cy="5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saw - The Master&amp;#39;s Academy">
            <a:extLst>
              <a:ext uri="{FF2B5EF4-FFF2-40B4-BE49-F238E27FC236}">
                <a16:creationId xmlns:a16="http://schemas.microsoft.com/office/drawing/2014/main" id="{490BE4D6-6420-6D4F-9994-41A8386A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84" y="4859565"/>
            <a:ext cx="1395353" cy="6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e asked kids who their favourite teacher is, and why. Here&amp;#39;s what they said">
            <a:extLst>
              <a:ext uri="{FF2B5EF4-FFF2-40B4-BE49-F238E27FC236}">
                <a16:creationId xmlns:a16="http://schemas.microsoft.com/office/drawing/2014/main" id="{A10C6ECD-FCA8-A84F-9271-62A1122F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31" y="792178"/>
            <a:ext cx="924805" cy="101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all Scavenger Hunt to Challenge Gross Motor Skills - ExercisAbilities">
            <a:extLst>
              <a:ext uri="{FF2B5EF4-FFF2-40B4-BE49-F238E27FC236}">
                <a16:creationId xmlns:a16="http://schemas.microsoft.com/office/drawing/2014/main" id="{EA598909-716A-3548-9F7C-F2FE496B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32" y="2643566"/>
            <a:ext cx="1333027" cy="5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ng Branch | New Jersey, United States | Britannica">
            <a:extLst>
              <a:ext uri="{FF2B5EF4-FFF2-40B4-BE49-F238E27FC236}">
                <a16:creationId xmlns:a16="http://schemas.microsoft.com/office/drawing/2014/main" id="{CF45BB1D-D156-1B47-956D-57F906F5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72" y="1661629"/>
            <a:ext cx="1158047" cy="7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est Places to Live in Long Branch, New Jersey">
            <a:extLst>
              <a:ext uri="{FF2B5EF4-FFF2-40B4-BE49-F238E27FC236}">
                <a16:creationId xmlns:a16="http://schemas.microsoft.com/office/drawing/2014/main" id="{640E0555-C46F-124B-88FE-BEEF58EC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61" y="605073"/>
            <a:ext cx="854281" cy="8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Recording Nov 19, 2021 at 6:50:20 PM" descr="Audio Recording Nov 19, 2021 at 6:50:20 PM">
            <a:hlinkClick r:id="" action="ppaction://media"/>
            <a:extLst>
              <a:ext uri="{FF2B5EF4-FFF2-40B4-BE49-F238E27FC236}">
                <a16:creationId xmlns:a16="http://schemas.microsoft.com/office/drawing/2014/main" id="{BF355EE8-885A-0E43-8052-A60225CCC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528" y="30466"/>
            <a:ext cx="640175" cy="640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71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{F017F2A2-34DC-4746-B573-5A29733FF861}tf10001060</Template>
  <TotalTime>6138</TotalTime>
  <Words>446</Words>
  <Application>Microsoft Macintosh PowerPoint</Application>
  <PresentationFormat>Widescreen</PresentationFormat>
  <Paragraphs>50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Service-Learning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Cecelia J. Lacovara</dc:creator>
  <cp:lastModifiedBy>Cecelia J. Lacovara</cp:lastModifiedBy>
  <cp:revision>5</cp:revision>
  <dcterms:created xsi:type="dcterms:W3CDTF">2021-11-15T17:34:51Z</dcterms:created>
  <dcterms:modified xsi:type="dcterms:W3CDTF">2021-11-29T21:34:53Z</dcterms:modified>
</cp:coreProperties>
</file>