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8BEB-9E37-4B4F-A802-55F7D206D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5B65C-F286-FA4B-BFE0-E0A340D67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2E53-446F-8B45-858C-DC8CEAA0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8FAEE-71C5-CE43-B989-170EB038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55678-905A-A345-B2F5-D01AB17D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20A9-1BD4-4C4D-ACC2-D7692BFA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D45F-2CB0-DD44-A264-D4224A8EC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0AA-65F0-9141-8CB8-3D3791EE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1CC1F-F6D7-FC4C-B779-FAB5114C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D704-5B29-DA4D-A62A-E10D7599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1151E-EE1A-364D-BDED-8500F16EC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A63D2-5C58-CD4B-A4FD-46B672AD3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0DED-FEDC-0A46-844E-F16E37E9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79C7-2D2F-5A4F-9777-AE8B9F3F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B3DD-D672-C844-A405-18017D60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3837-482B-9140-AD5B-D2162048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4AE4-7328-4041-BB78-8431D983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6C5CC-5A11-D54A-8247-8BF3DA4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94D49-2015-0B49-940D-667F7599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E68D-576A-0646-933E-EB79CA09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9BFE-C26E-0247-A00D-27BDA813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46ED-8E5A-CA4C-B142-C92DA6DB9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A2418-5FCC-AE4A-864B-BE8E2364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BB69-7E61-344A-916A-03DA9AC9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05A4-F830-8646-A4C2-4A8A02D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5F1E-B15B-B841-B76C-10C003B4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7FED-8DF7-5B47-88A9-A1734FCB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3E009-CA56-344B-B524-61A28EEC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4693-C976-5748-A005-B6FB7291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D2C3A-78B2-E040-A1D4-F5C407F8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C6FD8-C032-D444-90DE-CEAF6FD9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00C-15C5-D64E-A2AF-44599638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65CD0-E8F1-8D41-AC74-48120D80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99E51-6B6A-974B-9CCC-87053802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5E65E-151A-BB4E-A540-5BDA863DE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DA3D8-08E7-3A4E-9896-013CD1B86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CFBB2-8FCD-1844-A7A1-F8F28B9E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09888-EF37-8B40-AE4C-21F79317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5274D-AA63-9F44-B269-32A44D48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DAA3-8A11-DB49-A986-5FEDAF8C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950C2-4DB3-2545-BC2A-9B1E369C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229A6-C4B0-2242-89B9-7FCCD00C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861F6-D58A-6445-967F-D7D660D3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3F0BA-F14F-BA45-BDAB-FE34AB67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45C9E-66A7-F34E-AE2E-C8939E70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77A3-C149-904C-A5EA-2F79070E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8F80-2443-8642-B864-5F4CD4C5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4C75-CEDD-4743-BBDE-67C992E1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47F2E-4C70-AF46-A05C-9056DF318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1024A-02FD-5545-A707-4E522076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FFAC1-CD89-EE4B-96A4-26A5161C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A7C7E-5E2F-AF4F-A088-C0264A35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BA4B-D62D-0242-9DE3-1021A7A6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AA918-FAAE-F74E-A474-F87811CD0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427CF-0BE8-8244-A136-AF35937B2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0DC2D-1DB4-C44C-A2B5-14ABC8FF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780D7-36C6-7B4A-8AB3-BBAAFEF0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0F6BE-86F4-9C48-A1A8-297A9FFA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3E35A-6652-5340-ABE3-9273EEEB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2279-7147-9E42-8DBB-F331F2201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D59A-232E-2040-A94B-708391685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9A08-53E4-3644-9B69-7AF18941B80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A8465-04FC-3D43-B84E-A9565587E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A751-1703-A944-8CA5-2F820143B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C2B5-4AB8-614E-9F73-43975C0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23380-094E-9C49-BD50-97DB12778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56" y="0"/>
            <a:ext cx="9615487" cy="6858000"/>
          </a:xfrm>
          <a:prstGeom prst="rect">
            <a:avLst/>
          </a:prstGeom>
        </p:spPr>
      </p:pic>
      <p:pic>
        <p:nvPicPr>
          <p:cNvPr id="6" name="Audio Recording Nov 17, 2021 at 4:40:45 PM" descr="Audio Recording Nov 17, 2021 at 4:40:45 PM">
            <a:hlinkClick r:id="" action="ppaction://media"/>
            <a:extLst>
              <a:ext uri="{FF2B5EF4-FFF2-40B4-BE49-F238E27FC236}">
                <a16:creationId xmlns:a16="http://schemas.microsoft.com/office/drawing/2014/main" id="{4791B54C-F417-7E4E-805B-F3608C90E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4769" y="551497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Somohano</dc:creator>
  <cp:lastModifiedBy>Alex Somohano</cp:lastModifiedBy>
  <cp:revision>2</cp:revision>
  <dcterms:created xsi:type="dcterms:W3CDTF">2021-11-17T21:32:06Z</dcterms:created>
  <dcterms:modified xsi:type="dcterms:W3CDTF">2021-11-29T21:37:37Z</dcterms:modified>
</cp:coreProperties>
</file>