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3891200" cy="24688800"/>
  <p:notesSz cx="9601200" cy="7315200"/>
  <p:defaultTextStyle>
    <a:defPPr>
      <a:defRPr lang="en-US"/>
    </a:defPPr>
    <a:lvl1pPr algn="l" rtl="0" eaLnBrk="0" fontAlgn="base" hangingPunct="0">
      <a:spcBef>
        <a:spcPct val="0"/>
      </a:spcBef>
      <a:spcAft>
        <a:spcPct val="0"/>
      </a:spcAft>
      <a:defRPr sz="3400" b="1" kern="1200">
        <a:solidFill>
          <a:srgbClr val="003399"/>
        </a:solidFill>
        <a:latin typeface="Arial" panose="020B0604020202020204" pitchFamily="34" charset="0"/>
        <a:ea typeface="+mn-ea"/>
        <a:cs typeface="+mn-cs"/>
      </a:defRPr>
    </a:lvl1pPr>
    <a:lvl2pPr marL="388938" indent="68263" algn="l" rtl="0" eaLnBrk="0" fontAlgn="base" hangingPunct="0">
      <a:spcBef>
        <a:spcPct val="0"/>
      </a:spcBef>
      <a:spcAft>
        <a:spcPct val="0"/>
      </a:spcAft>
      <a:defRPr sz="3400" b="1" kern="1200">
        <a:solidFill>
          <a:srgbClr val="003399"/>
        </a:solidFill>
        <a:latin typeface="Arial" panose="020B0604020202020204" pitchFamily="34" charset="0"/>
        <a:ea typeface="+mn-ea"/>
        <a:cs typeface="+mn-cs"/>
      </a:defRPr>
    </a:lvl2pPr>
    <a:lvl3pPr marL="777875" indent="136525" algn="l" rtl="0" eaLnBrk="0" fontAlgn="base" hangingPunct="0">
      <a:spcBef>
        <a:spcPct val="0"/>
      </a:spcBef>
      <a:spcAft>
        <a:spcPct val="0"/>
      </a:spcAft>
      <a:defRPr sz="3400" b="1" kern="1200">
        <a:solidFill>
          <a:srgbClr val="003399"/>
        </a:solidFill>
        <a:latin typeface="Arial" panose="020B0604020202020204" pitchFamily="34" charset="0"/>
        <a:ea typeface="+mn-ea"/>
        <a:cs typeface="+mn-cs"/>
      </a:defRPr>
    </a:lvl3pPr>
    <a:lvl4pPr marL="1168400" indent="203200" algn="l" rtl="0" eaLnBrk="0" fontAlgn="base" hangingPunct="0">
      <a:spcBef>
        <a:spcPct val="0"/>
      </a:spcBef>
      <a:spcAft>
        <a:spcPct val="0"/>
      </a:spcAft>
      <a:defRPr sz="3400" b="1" kern="1200">
        <a:solidFill>
          <a:srgbClr val="003399"/>
        </a:solidFill>
        <a:latin typeface="Arial" panose="020B0604020202020204" pitchFamily="34" charset="0"/>
        <a:ea typeface="+mn-ea"/>
        <a:cs typeface="+mn-cs"/>
      </a:defRPr>
    </a:lvl4pPr>
    <a:lvl5pPr marL="1557338" indent="271463" algn="l" rtl="0" eaLnBrk="0" fontAlgn="base" hangingPunct="0">
      <a:spcBef>
        <a:spcPct val="0"/>
      </a:spcBef>
      <a:spcAft>
        <a:spcPct val="0"/>
      </a:spcAft>
      <a:defRPr sz="3400" b="1" kern="1200">
        <a:solidFill>
          <a:srgbClr val="003399"/>
        </a:solidFill>
        <a:latin typeface="Arial" panose="020B0604020202020204" pitchFamily="34" charset="0"/>
        <a:ea typeface="+mn-ea"/>
        <a:cs typeface="+mn-cs"/>
      </a:defRPr>
    </a:lvl5pPr>
    <a:lvl6pPr marL="2286000" algn="l" defTabSz="914400" rtl="0" eaLnBrk="1" latinLnBrk="0" hangingPunct="1">
      <a:defRPr sz="3400" b="1" kern="1200">
        <a:solidFill>
          <a:srgbClr val="003399"/>
        </a:solidFill>
        <a:latin typeface="Arial" panose="020B0604020202020204" pitchFamily="34" charset="0"/>
        <a:ea typeface="+mn-ea"/>
        <a:cs typeface="+mn-cs"/>
      </a:defRPr>
    </a:lvl6pPr>
    <a:lvl7pPr marL="2743200" algn="l" defTabSz="914400" rtl="0" eaLnBrk="1" latinLnBrk="0" hangingPunct="1">
      <a:defRPr sz="3400" b="1" kern="1200">
        <a:solidFill>
          <a:srgbClr val="003399"/>
        </a:solidFill>
        <a:latin typeface="Arial" panose="020B0604020202020204" pitchFamily="34" charset="0"/>
        <a:ea typeface="+mn-ea"/>
        <a:cs typeface="+mn-cs"/>
      </a:defRPr>
    </a:lvl7pPr>
    <a:lvl8pPr marL="3200400" algn="l" defTabSz="914400" rtl="0" eaLnBrk="1" latinLnBrk="0" hangingPunct="1">
      <a:defRPr sz="3400" b="1" kern="1200">
        <a:solidFill>
          <a:srgbClr val="003399"/>
        </a:solidFill>
        <a:latin typeface="Arial" panose="020B0604020202020204" pitchFamily="34" charset="0"/>
        <a:ea typeface="+mn-ea"/>
        <a:cs typeface="+mn-cs"/>
      </a:defRPr>
    </a:lvl8pPr>
    <a:lvl9pPr marL="3657600" algn="l" defTabSz="914400" rtl="0" eaLnBrk="1" latinLnBrk="0" hangingPunct="1">
      <a:defRPr sz="3400" b="1" kern="1200">
        <a:solidFill>
          <a:srgbClr val="003399"/>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7776">
          <p15:clr>
            <a:srgbClr val="A4A3A4"/>
          </p15:clr>
        </p15:guide>
        <p15:guide id="2" pos="140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23E03D-AA54-2D49-ACCA-711CF8F62887}" v="15" dt="2021-04-04T00:36:29.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06" autoAdjust="0"/>
    <p:restoredTop sz="87521" autoAdjust="0"/>
  </p:normalViewPr>
  <p:slideViewPr>
    <p:cSldViewPr>
      <p:cViewPr varScale="1">
        <p:scale>
          <a:sx n="28" d="100"/>
          <a:sy n="28" d="100"/>
        </p:scale>
        <p:origin x="135" y="384"/>
      </p:cViewPr>
      <p:guideLst>
        <p:guide orient="horz" pos="7776"/>
        <p:guide pos="140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2C2B2AE-19E3-E442-A83C-D7232192D410}"/>
              </a:ext>
            </a:extLst>
          </p:cNvPr>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4099" name="Rectangle 3">
            <a:extLst>
              <a:ext uri="{FF2B5EF4-FFF2-40B4-BE49-F238E27FC236}">
                <a16:creationId xmlns:a16="http://schemas.microsoft.com/office/drawing/2014/main" id="{82FCA24A-BE84-DE49-8EDB-20F06C185534}"/>
              </a:ext>
            </a:extLst>
          </p:cNvPr>
          <p:cNvSpPr>
            <a:spLocks noGrp="1" noChangeArrowheads="1"/>
          </p:cNvSpPr>
          <p:nvPr>
            <p:ph type="dt" sz="quarter"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endParaRPr lang="en-US"/>
          </a:p>
        </p:txBody>
      </p:sp>
      <p:sp>
        <p:nvSpPr>
          <p:cNvPr id="4100" name="Rectangle 4">
            <a:extLst>
              <a:ext uri="{FF2B5EF4-FFF2-40B4-BE49-F238E27FC236}">
                <a16:creationId xmlns:a16="http://schemas.microsoft.com/office/drawing/2014/main" id="{79676840-2E4C-D24F-86C9-24DDD8D25A05}"/>
              </a:ext>
            </a:extLst>
          </p:cNvPr>
          <p:cNvSpPr>
            <a:spLocks noGrp="1" noChangeArrowheads="1"/>
          </p:cNvSpPr>
          <p:nvPr>
            <p:ph type="ftr" sz="quarter" idx="2"/>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4101" name="Rectangle 5">
            <a:extLst>
              <a:ext uri="{FF2B5EF4-FFF2-40B4-BE49-F238E27FC236}">
                <a16:creationId xmlns:a16="http://schemas.microsoft.com/office/drawing/2014/main" id="{313CA1A4-E749-414E-BD63-929AD3F6E58A}"/>
              </a:ext>
            </a:extLst>
          </p:cNvPr>
          <p:cNvSpPr>
            <a:spLocks noGrp="1" noChangeArrowheads="1"/>
          </p:cNvSpPr>
          <p:nvPr>
            <p:ph type="sldNum" sz="quarter" idx="3"/>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anose="02020603050405020304" pitchFamily="18" charset="0"/>
              </a:defRPr>
            </a:lvl1pPr>
          </a:lstStyle>
          <a:p>
            <a:fld id="{16D48411-1DB3-4443-9C86-6020C73C05C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54C1F85-E923-1F4C-ADFF-DD582C6B6573}"/>
              </a:ext>
            </a:extLst>
          </p:cNvPr>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3075" name="Rectangle 3">
            <a:extLst>
              <a:ext uri="{FF2B5EF4-FFF2-40B4-BE49-F238E27FC236}">
                <a16:creationId xmlns:a16="http://schemas.microsoft.com/office/drawing/2014/main" id="{50C0542A-1B92-F448-8A6C-B83570025B63}"/>
              </a:ext>
            </a:extLst>
          </p:cNvPr>
          <p:cNvSpPr>
            <a:spLocks noGrp="1" noChangeArrowheads="1"/>
          </p:cNvSpPr>
          <p:nvPr>
            <p:ph type="dt"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endParaRPr lang="en-US"/>
          </a:p>
        </p:txBody>
      </p:sp>
      <p:sp>
        <p:nvSpPr>
          <p:cNvPr id="2052" name="Rectangle 4">
            <a:extLst>
              <a:ext uri="{FF2B5EF4-FFF2-40B4-BE49-F238E27FC236}">
                <a16:creationId xmlns:a16="http://schemas.microsoft.com/office/drawing/2014/main" id="{263AA78B-E1AA-8148-BFFA-A7ABECDF8055}"/>
              </a:ext>
            </a:extLst>
          </p:cNvPr>
          <p:cNvSpPr>
            <a:spLocks noGrp="1" noRot="1" noChangeAspect="1" noChangeArrowheads="1" noTextEdit="1"/>
          </p:cNvSpPr>
          <p:nvPr>
            <p:ph type="sldImg" idx="2"/>
          </p:nvPr>
        </p:nvSpPr>
        <p:spPr bwMode="auto">
          <a:xfrm>
            <a:off x="2362200" y="549275"/>
            <a:ext cx="48768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903C8964-B7E5-4544-A60E-62D30F846374}"/>
              </a:ext>
            </a:extLst>
          </p:cNvPr>
          <p:cNvSpPr>
            <a:spLocks noGrp="1" noChangeArrowheads="1"/>
          </p:cNvSpPr>
          <p:nvPr>
            <p:ph type="body" sz="quarter" idx="3"/>
          </p:nvPr>
        </p:nvSpPr>
        <p:spPr bwMode="auto">
          <a:xfrm>
            <a:off x="960438" y="3475038"/>
            <a:ext cx="7681912"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A3E5AF1C-8910-F743-8C31-7D74F77BAE4B}"/>
              </a:ext>
            </a:extLst>
          </p:cNvPr>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3079" name="Rectangle 7">
            <a:extLst>
              <a:ext uri="{FF2B5EF4-FFF2-40B4-BE49-F238E27FC236}">
                <a16:creationId xmlns:a16="http://schemas.microsoft.com/office/drawing/2014/main" id="{7990B0DE-164C-E24B-A951-509AF6314824}"/>
              </a:ext>
            </a:extLst>
          </p:cNvPr>
          <p:cNvSpPr>
            <a:spLocks noGrp="1" noChangeArrowheads="1"/>
          </p:cNvSpPr>
          <p:nvPr>
            <p:ph type="sldNum" sz="quarter" idx="5"/>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anose="02020603050405020304" pitchFamily="18" charset="0"/>
              </a:defRPr>
            </a:lvl1pPr>
          </a:lstStyle>
          <a:p>
            <a:fld id="{A2DC4A65-4AA6-CA48-A7D4-BCDE596F427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88938"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77875"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168400"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557338"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947908" algn="l" defTabSz="779163" rtl="0" eaLnBrk="1" latinLnBrk="0" hangingPunct="1">
      <a:defRPr sz="1023" kern="1200">
        <a:solidFill>
          <a:schemeClr val="tx1"/>
        </a:solidFill>
        <a:latin typeface="+mn-lt"/>
        <a:ea typeface="+mn-ea"/>
        <a:cs typeface="+mn-cs"/>
      </a:defRPr>
    </a:lvl6pPr>
    <a:lvl7pPr marL="2337489" algn="l" defTabSz="779163" rtl="0" eaLnBrk="1" latinLnBrk="0" hangingPunct="1">
      <a:defRPr sz="1023" kern="1200">
        <a:solidFill>
          <a:schemeClr val="tx1"/>
        </a:solidFill>
        <a:latin typeface="+mn-lt"/>
        <a:ea typeface="+mn-ea"/>
        <a:cs typeface="+mn-cs"/>
      </a:defRPr>
    </a:lvl7pPr>
    <a:lvl8pPr marL="2727071" algn="l" defTabSz="779163" rtl="0" eaLnBrk="1" latinLnBrk="0" hangingPunct="1">
      <a:defRPr sz="1023" kern="1200">
        <a:solidFill>
          <a:schemeClr val="tx1"/>
        </a:solidFill>
        <a:latin typeface="+mn-lt"/>
        <a:ea typeface="+mn-ea"/>
        <a:cs typeface="+mn-cs"/>
      </a:defRPr>
    </a:lvl8pPr>
    <a:lvl9pPr marL="3116652" algn="l" defTabSz="779163" rtl="0" eaLnBrk="1" latinLnBrk="0" hangingPunct="1">
      <a:defRPr sz="102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44091" y="7669711"/>
            <a:ext cx="37899703" cy="5292180"/>
          </a:xfrm>
        </p:spPr>
        <p:txBody>
          <a:bodyPr/>
          <a:lstStyle/>
          <a:p>
            <a:r>
              <a:rPr lang="en-US"/>
              <a:t>Click to edit Master title style</a:t>
            </a:r>
          </a:p>
        </p:txBody>
      </p:sp>
      <p:sp>
        <p:nvSpPr>
          <p:cNvPr id="3" name="Subtitle 2"/>
          <p:cNvSpPr>
            <a:spLocks noGrp="1"/>
          </p:cNvSpPr>
          <p:nvPr>
            <p:ph type="subTitle" idx="1"/>
          </p:nvPr>
        </p:nvSpPr>
        <p:spPr>
          <a:xfrm>
            <a:off x="6688183" y="13990591"/>
            <a:ext cx="31211520" cy="6308824"/>
          </a:xfrm>
        </p:spPr>
        <p:txBody>
          <a:bodyPr/>
          <a:lstStyle>
            <a:lvl1pPr marL="0" indent="0" algn="ctr">
              <a:buNone/>
              <a:defRPr/>
            </a:lvl1pPr>
            <a:lvl2pPr marL="385785" indent="0" algn="ctr">
              <a:buNone/>
              <a:defRPr/>
            </a:lvl2pPr>
            <a:lvl3pPr marL="771571" indent="0" algn="ctr">
              <a:buNone/>
              <a:defRPr/>
            </a:lvl3pPr>
            <a:lvl4pPr marL="1157356" indent="0" algn="ctr">
              <a:buNone/>
              <a:defRPr/>
            </a:lvl4pPr>
            <a:lvl5pPr marL="1543141" indent="0" algn="ctr">
              <a:buNone/>
              <a:defRPr/>
            </a:lvl5pPr>
            <a:lvl6pPr marL="1928927" indent="0" algn="ctr">
              <a:buNone/>
              <a:defRPr/>
            </a:lvl6pPr>
            <a:lvl7pPr marL="2314712" indent="0" algn="ctr">
              <a:buNone/>
              <a:defRPr/>
            </a:lvl7pPr>
            <a:lvl8pPr marL="2700498" indent="0" algn="ctr">
              <a:buNone/>
              <a:defRPr/>
            </a:lvl8pPr>
            <a:lvl9pPr marL="3086283"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DA1997E-3091-7E4C-AB32-8F23CBD8F3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FB58BC-249B-044F-AC04-C6967F2908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6240F7-76DE-D943-8FA4-8D31C191DD0A}"/>
              </a:ext>
            </a:extLst>
          </p:cNvPr>
          <p:cNvSpPr>
            <a:spLocks noGrp="1" noChangeArrowheads="1"/>
          </p:cNvSpPr>
          <p:nvPr>
            <p:ph type="sldNum" sz="quarter" idx="12"/>
          </p:nvPr>
        </p:nvSpPr>
        <p:spPr>
          <a:ln/>
        </p:spPr>
        <p:txBody>
          <a:bodyPr/>
          <a:lstStyle>
            <a:lvl1pPr>
              <a:defRPr/>
            </a:lvl1pPr>
          </a:lstStyle>
          <a:p>
            <a:fld id="{3EF2C8D5-20DA-7545-9329-BEE3A8F6032A}" type="slidenum">
              <a:rPr lang="en-US" altLang="en-US"/>
              <a:pPr/>
              <a:t>‹#›</a:t>
            </a:fld>
            <a:endParaRPr lang="en-US" altLang="en-US"/>
          </a:p>
        </p:txBody>
      </p:sp>
    </p:spTree>
    <p:extLst>
      <p:ext uri="{BB962C8B-B14F-4D97-AF65-F5344CB8AC3E}">
        <p14:creationId xmlns:p14="http://schemas.microsoft.com/office/powerpoint/2010/main" val="2512040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C3A88E-B3D1-CB47-8E7F-22557AE4E2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A16221-0566-6245-B037-FD9F0E0D05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258387-D11E-D044-92F4-110B92316D5F}"/>
              </a:ext>
            </a:extLst>
          </p:cNvPr>
          <p:cNvSpPr>
            <a:spLocks noGrp="1" noChangeArrowheads="1"/>
          </p:cNvSpPr>
          <p:nvPr>
            <p:ph type="sldNum" sz="quarter" idx="12"/>
          </p:nvPr>
        </p:nvSpPr>
        <p:spPr>
          <a:ln/>
        </p:spPr>
        <p:txBody>
          <a:bodyPr/>
          <a:lstStyle>
            <a:lvl1pPr>
              <a:defRPr/>
            </a:lvl1pPr>
          </a:lstStyle>
          <a:p>
            <a:fld id="{692693BA-DF24-594C-8535-6EACFEDC7DCB}" type="slidenum">
              <a:rPr lang="en-US" altLang="en-US"/>
              <a:pPr/>
              <a:t>‹#›</a:t>
            </a:fld>
            <a:endParaRPr lang="en-US" altLang="en-US"/>
          </a:p>
        </p:txBody>
      </p:sp>
    </p:spTree>
    <p:extLst>
      <p:ext uri="{BB962C8B-B14F-4D97-AF65-F5344CB8AC3E}">
        <p14:creationId xmlns:p14="http://schemas.microsoft.com/office/powerpoint/2010/main" val="150546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766936" y="2195365"/>
            <a:ext cx="9469119" cy="19750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53770" y="2195365"/>
            <a:ext cx="28227383" cy="19750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A583D9-958C-3E49-990B-A7520F590F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9A7770-6B58-B44A-A38F-8997D70A5B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7BAA38-8695-B046-A9F0-F0B2CD78BE96}"/>
              </a:ext>
            </a:extLst>
          </p:cNvPr>
          <p:cNvSpPr>
            <a:spLocks noGrp="1" noChangeArrowheads="1"/>
          </p:cNvSpPr>
          <p:nvPr>
            <p:ph type="sldNum" sz="quarter" idx="12"/>
          </p:nvPr>
        </p:nvSpPr>
        <p:spPr>
          <a:ln/>
        </p:spPr>
        <p:txBody>
          <a:bodyPr/>
          <a:lstStyle>
            <a:lvl1pPr>
              <a:defRPr/>
            </a:lvl1pPr>
          </a:lstStyle>
          <a:p>
            <a:fld id="{EEFF4A52-0114-1047-A2C9-F7E8D42E9D61}" type="slidenum">
              <a:rPr lang="en-US" altLang="en-US"/>
              <a:pPr/>
              <a:t>‹#›</a:t>
            </a:fld>
            <a:endParaRPr lang="en-US" altLang="en-US"/>
          </a:p>
        </p:txBody>
      </p:sp>
    </p:spTree>
    <p:extLst>
      <p:ext uri="{BB962C8B-B14F-4D97-AF65-F5344CB8AC3E}">
        <p14:creationId xmlns:p14="http://schemas.microsoft.com/office/powerpoint/2010/main" val="152205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35217A-5AD8-B14A-900B-6A3AC30129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530A27-71D0-4540-A62F-D339DE7F62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C2F7A49-F8A4-044B-B429-C16E034C7B2E}"/>
              </a:ext>
            </a:extLst>
          </p:cNvPr>
          <p:cNvSpPr>
            <a:spLocks noGrp="1" noChangeArrowheads="1"/>
          </p:cNvSpPr>
          <p:nvPr>
            <p:ph type="sldNum" sz="quarter" idx="12"/>
          </p:nvPr>
        </p:nvSpPr>
        <p:spPr>
          <a:ln/>
        </p:spPr>
        <p:txBody>
          <a:bodyPr/>
          <a:lstStyle>
            <a:lvl1pPr>
              <a:defRPr/>
            </a:lvl1pPr>
          </a:lstStyle>
          <a:p>
            <a:fld id="{19E38517-F962-354E-8952-C9FBB2A10536}" type="slidenum">
              <a:rPr lang="en-US" altLang="en-US"/>
              <a:pPr/>
              <a:t>‹#›</a:t>
            </a:fld>
            <a:endParaRPr lang="en-US" altLang="en-US"/>
          </a:p>
        </p:txBody>
      </p:sp>
    </p:spTree>
    <p:extLst>
      <p:ext uri="{BB962C8B-B14F-4D97-AF65-F5344CB8AC3E}">
        <p14:creationId xmlns:p14="http://schemas.microsoft.com/office/powerpoint/2010/main" val="600332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22135" y="15864483"/>
            <a:ext cx="37899703" cy="4903738"/>
          </a:xfrm>
        </p:spPr>
        <p:txBody>
          <a:bodyPr anchor="t"/>
          <a:lstStyle>
            <a:lvl1pPr algn="l">
              <a:defRPr sz="3375" b="1" cap="all"/>
            </a:lvl1pPr>
          </a:lstStyle>
          <a:p>
            <a:r>
              <a:rPr lang="en-US"/>
              <a:t>Click to edit Master title style</a:t>
            </a:r>
          </a:p>
        </p:txBody>
      </p:sp>
      <p:sp>
        <p:nvSpPr>
          <p:cNvPr id="3" name="Text Placeholder 2"/>
          <p:cNvSpPr>
            <a:spLocks noGrp="1"/>
          </p:cNvSpPr>
          <p:nvPr>
            <p:ph type="body" idx="1"/>
          </p:nvPr>
        </p:nvSpPr>
        <p:spPr>
          <a:xfrm>
            <a:off x="3522135" y="10463809"/>
            <a:ext cx="37899703" cy="5400675"/>
          </a:xfrm>
        </p:spPr>
        <p:txBody>
          <a:bodyPr anchor="b"/>
          <a:lstStyle>
            <a:lvl1pPr marL="0" indent="0">
              <a:buNone/>
              <a:defRPr sz="1688"/>
            </a:lvl1pPr>
            <a:lvl2pPr marL="385785" indent="0">
              <a:buNone/>
              <a:defRPr sz="1519"/>
            </a:lvl2pPr>
            <a:lvl3pPr marL="771571" indent="0">
              <a:buNone/>
              <a:defRPr sz="1350"/>
            </a:lvl3pPr>
            <a:lvl4pPr marL="1157356" indent="0">
              <a:buNone/>
              <a:defRPr sz="1181"/>
            </a:lvl4pPr>
            <a:lvl5pPr marL="1543141" indent="0">
              <a:buNone/>
              <a:defRPr sz="1181"/>
            </a:lvl5pPr>
            <a:lvl6pPr marL="1928927" indent="0">
              <a:buNone/>
              <a:defRPr sz="1181"/>
            </a:lvl6pPr>
            <a:lvl7pPr marL="2314712" indent="0">
              <a:buNone/>
              <a:defRPr sz="1181"/>
            </a:lvl7pPr>
            <a:lvl8pPr marL="2700498" indent="0">
              <a:buNone/>
              <a:defRPr sz="1181"/>
            </a:lvl8pPr>
            <a:lvl9pPr marL="3086283" indent="0">
              <a:buNone/>
              <a:defRPr sz="1181"/>
            </a:lvl9pPr>
          </a:lstStyle>
          <a:p>
            <a:pPr lvl="0"/>
            <a:r>
              <a:rPr lang="en-US"/>
              <a:t>Click to edit Master text styles</a:t>
            </a:r>
          </a:p>
        </p:txBody>
      </p:sp>
      <p:sp>
        <p:nvSpPr>
          <p:cNvPr id="4" name="Rectangle 4">
            <a:extLst>
              <a:ext uri="{FF2B5EF4-FFF2-40B4-BE49-F238E27FC236}">
                <a16:creationId xmlns:a16="http://schemas.microsoft.com/office/drawing/2014/main" id="{B0F9BF2C-76C7-D14C-BFD3-3555498579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DDEEE3-41CE-7043-B0E0-B8D6CC68C1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36D5A8-200D-5B4B-8715-8F38BD66B4CA}"/>
              </a:ext>
            </a:extLst>
          </p:cNvPr>
          <p:cNvSpPr>
            <a:spLocks noGrp="1" noChangeArrowheads="1"/>
          </p:cNvSpPr>
          <p:nvPr>
            <p:ph type="sldNum" sz="quarter" idx="12"/>
          </p:nvPr>
        </p:nvSpPr>
        <p:spPr>
          <a:ln/>
        </p:spPr>
        <p:txBody>
          <a:bodyPr/>
          <a:lstStyle>
            <a:lvl1pPr>
              <a:defRPr/>
            </a:lvl1pPr>
          </a:lstStyle>
          <a:p>
            <a:fld id="{B8F08F53-A294-AE4A-B760-2063DECCF747}" type="slidenum">
              <a:rPr lang="en-US" altLang="en-US"/>
              <a:pPr/>
              <a:t>‹#›</a:t>
            </a:fld>
            <a:endParaRPr lang="en-US" altLang="en-US"/>
          </a:p>
        </p:txBody>
      </p:sp>
    </p:spTree>
    <p:extLst>
      <p:ext uri="{BB962C8B-B14F-4D97-AF65-F5344CB8AC3E}">
        <p14:creationId xmlns:p14="http://schemas.microsoft.com/office/powerpoint/2010/main" val="20345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53770" y="7115176"/>
            <a:ext cx="18847283" cy="14830425"/>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86834" y="7115176"/>
            <a:ext cx="18849219" cy="14830425"/>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26C09E-0922-A747-92AF-9C490BF63C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CEA9FE6-16ED-744D-9556-FACCF9DD45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5E74E4-CD59-B34C-8912-D4EB977F676A}"/>
              </a:ext>
            </a:extLst>
          </p:cNvPr>
          <p:cNvSpPr>
            <a:spLocks noGrp="1" noChangeArrowheads="1"/>
          </p:cNvSpPr>
          <p:nvPr>
            <p:ph type="sldNum" sz="quarter" idx="12"/>
          </p:nvPr>
        </p:nvSpPr>
        <p:spPr>
          <a:ln/>
        </p:spPr>
        <p:txBody>
          <a:bodyPr/>
          <a:lstStyle>
            <a:lvl1pPr>
              <a:defRPr/>
            </a:lvl1pPr>
          </a:lstStyle>
          <a:p>
            <a:fld id="{932B8F2E-ED33-A947-843D-5BD4B4F3FBF4}" type="slidenum">
              <a:rPr lang="en-US" altLang="en-US"/>
              <a:pPr/>
              <a:t>‹#›</a:t>
            </a:fld>
            <a:endParaRPr lang="en-US" altLang="en-US"/>
          </a:p>
        </p:txBody>
      </p:sp>
    </p:spTree>
    <p:extLst>
      <p:ext uri="{BB962C8B-B14F-4D97-AF65-F5344CB8AC3E}">
        <p14:creationId xmlns:p14="http://schemas.microsoft.com/office/powerpoint/2010/main" val="291372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29394" y="988516"/>
            <a:ext cx="40129097" cy="4114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29394" y="5526584"/>
            <a:ext cx="19700724" cy="2302520"/>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Click to edit Master text styles</a:t>
            </a:r>
          </a:p>
        </p:txBody>
      </p:sp>
      <p:sp>
        <p:nvSpPr>
          <p:cNvPr id="4" name="Content Placeholder 3"/>
          <p:cNvSpPr>
            <a:spLocks noGrp="1"/>
          </p:cNvSpPr>
          <p:nvPr>
            <p:ph sz="half" idx="2"/>
          </p:nvPr>
        </p:nvSpPr>
        <p:spPr>
          <a:xfrm>
            <a:off x="2229394" y="7829104"/>
            <a:ext cx="19700724" cy="14224992"/>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650028" y="5526584"/>
            <a:ext cx="19708465" cy="2302520"/>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Click to edit Master text styles</a:t>
            </a:r>
          </a:p>
        </p:txBody>
      </p:sp>
      <p:sp>
        <p:nvSpPr>
          <p:cNvPr id="6" name="Content Placeholder 5"/>
          <p:cNvSpPr>
            <a:spLocks noGrp="1"/>
          </p:cNvSpPr>
          <p:nvPr>
            <p:ph sz="quarter" idx="4"/>
          </p:nvPr>
        </p:nvSpPr>
        <p:spPr>
          <a:xfrm>
            <a:off x="22650028" y="7829104"/>
            <a:ext cx="19708465" cy="14224992"/>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37F7898-69CB-674B-AF95-22858E79106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840EDDD-EE29-7040-B92E-19484BC553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18FEF02-7B6B-1446-A0EB-976F3BF89C09}"/>
              </a:ext>
            </a:extLst>
          </p:cNvPr>
          <p:cNvSpPr>
            <a:spLocks noGrp="1" noChangeArrowheads="1"/>
          </p:cNvSpPr>
          <p:nvPr>
            <p:ph type="sldNum" sz="quarter" idx="12"/>
          </p:nvPr>
        </p:nvSpPr>
        <p:spPr>
          <a:ln/>
        </p:spPr>
        <p:txBody>
          <a:bodyPr/>
          <a:lstStyle>
            <a:lvl1pPr>
              <a:defRPr/>
            </a:lvl1pPr>
          </a:lstStyle>
          <a:p>
            <a:fld id="{22E45309-4599-DD4B-9A04-F72DC9505058}" type="slidenum">
              <a:rPr lang="en-US" altLang="en-US"/>
              <a:pPr/>
              <a:t>‹#›</a:t>
            </a:fld>
            <a:endParaRPr lang="en-US" altLang="en-US"/>
          </a:p>
        </p:txBody>
      </p:sp>
    </p:spTree>
    <p:extLst>
      <p:ext uri="{BB962C8B-B14F-4D97-AF65-F5344CB8AC3E}">
        <p14:creationId xmlns:p14="http://schemas.microsoft.com/office/powerpoint/2010/main" val="249120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A6A927F-A1BB-B24F-BD4C-05166830009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721A3B4-164A-084D-BE50-27DE79EA58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A613F39-C413-724D-A45B-97F52B4B3D6A}"/>
              </a:ext>
            </a:extLst>
          </p:cNvPr>
          <p:cNvSpPr>
            <a:spLocks noGrp="1" noChangeArrowheads="1"/>
          </p:cNvSpPr>
          <p:nvPr>
            <p:ph type="sldNum" sz="quarter" idx="12"/>
          </p:nvPr>
        </p:nvSpPr>
        <p:spPr>
          <a:ln/>
        </p:spPr>
        <p:txBody>
          <a:bodyPr/>
          <a:lstStyle>
            <a:lvl1pPr>
              <a:defRPr/>
            </a:lvl1pPr>
          </a:lstStyle>
          <a:p>
            <a:fld id="{2558FFCC-8A19-8240-A85E-F6A6F1BCBD7E}" type="slidenum">
              <a:rPr lang="en-US" altLang="en-US"/>
              <a:pPr/>
              <a:t>‹#›</a:t>
            </a:fld>
            <a:endParaRPr lang="en-US" altLang="en-US"/>
          </a:p>
        </p:txBody>
      </p:sp>
    </p:spTree>
    <p:extLst>
      <p:ext uri="{BB962C8B-B14F-4D97-AF65-F5344CB8AC3E}">
        <p14:creationId xmlns:p14="http://schemas.microsoft.com/office/powerpoint/2010/main" val="427069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FE6B20-EBA1-A349-8702-613C3EF3500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A94BCC9-E355-F74F-B645-B987428D78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C6476E8-7D56-0F47-9D73-1EA210E2F40A}"/>
              </a:ext>
            </a:extLst>
          </p:cNvPr>
          <p:cNvSpPr>
            <a:spLocks noGrp="1" noChangeArrowheads="1"/>
          </p:cNvSpPr>
          <p:nvPr>
            <p:ph type="sldNum" sz="quarter" idx="12"/>
          </p:nvPr>
        </p:nvSpPr>
        <p:spPr>
          <a:ln/>
        </p:spPr>
        <p:txBody>
          <a:bodyPr/>
          <a:lstStyle>
            <a:lvl1pPr>
              <a:defRPr/>
            </a:lvl1pPr>
          </a:lstStyle>
          <a:p>
            <a:fld id="{C8A915E9-0FFF-3947-910E-F9262F628A3E}" type="slidenum">
              <a:rPr lang="en-US" altLang="en-US"/>
              <a:pPr/>
              <a:t>‹#›</a:t>
            </a:fld>
            <a:endParaRPr lang="en-US" altLang="en-US"/>
          </a:p>
        </p:txBody>
      </p:sp>
    </p:spTree>
    <p:extLst>
      <p:ext uri="{BB962C8B-B14F-4D97-AF65-F5344CB8AC3E}">
        <p14:creationId xmlns:p14="http://schemas.microsoft.com/office/powerpoint/2010/main" val="347842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29394" y="983160"/>
            <a:ext cx="14669105" cy="4183113"/>
          </a:xfrm>
        </p:spPr>
        <p:txBody>
          <a:bodyPr anchor="b"/>
          <a:lstStyle>
            <a:lvl1pPr algn="l">
              <a:defRPr sz="1688" b="1"/>
            </a:lvl1pPr>
          </a:lstStyle>
          <a:p>
            <a:r>
              <a:rPr lang="en-US"/>
              <a:t>Click to edit Master title style</a:t>
            </a:r>
          </a:p>
        </p:txBody>
      </p:sp>
      <p:sp>
        <p:nvSpPr>
          <p:cNvPr id="3" name="Content Placeholder 2"/>
          <p:cNvSpPr>
            <a:spLocks noGrp="1"/>
          </p:cNvSpPr>
          <p:nvPr>
            <p:ph idx="1"/>
          </p:nvPr>
        </p:nvSpPr>
        <p:spPr>
          <a:xfrm>
            <a:off x="17432625" y="983160"/>
            <a:ext cx="24925867" cy="21070938"/>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29394" y="5166271"/>
            <a:ext cx="14669105" cy="16887825"/>
          </a:xfrm>
        </p:spPr>
        <p:txBody>
          <a:bodyPr/>
          <a:lstStyle>
            <a:lvl1pPr marL="0" indent="0">
              <a:buNone/>
              <a:defRPr sz="1181"/>
            </a:lvl1pPr>
            <a:lvl2pPr marL="385785" indent="0">
              <a:buNone/>
              <a:defRPr sz="1013"/>
            </a:lvl2pPr>
            <a:lvl3pPr marL="771571" indent="0">
              <a:buNone/>
              <a:defRPr sz="844"/>
            </a:lvl3pPr>
            <a:lvl4pPr marL="1157356" indent="0">
              <a:buNone/>
              <a:defRPr sz="759"/>
            </a:lvl4pPr>
            <a:lvl5pPr marL="1543141" indent="0">
              <a:buNone/>
              <a:defRPr sz="759"/>
            </a:lvl5pPr>
            <a:lvl6pPr marL="1928927" indent="0">
              <a:buNone/>
              <a:defRPr sz="759"/>
            </a:lvl6pPr>
            <a:lvl7pPr marL="2314712" indent="0">
              <a:buNone/>
              <a:defRPr sz="759"/>
            </a:lvl7pPr>
            <a:lvl8pPr marL="2700498" indent="0">
              <a:buNone/>
              <a:defRPr sz="759"/>
            </a:lvl8pPr>
            <a:lvl9pPr marL="3086283" indent="0">
              <a:buNone/>
              <a:defRPr sz="759"/>
            </a:lvl9pPr>
          </a:lstStyle>
          <a:p>
            <a:pPr lvl="0"/>
            <a:r>
              <a:rPr lang="en-US"/>
              <a:t>Click to edit Master text styles</a:t>
            </a:r>
          </a:p>
        </p:txBody>
      </p:sp>
      <p:sp>
        <p:nvSpPr>
          <p:cNvPr id="5" name="Rectangle 4">
            <a:extLst>
              <a:ext uri="{FF2B5EF4-FFF2-40B4-BE49-F238E27FC236}">
                <a16:creationId xmlns:a16="http://schemas.microsoft.com/office/drawing/2014/main" id="{B815CAD0-ADDB-744B-9EE6-56E840FADA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C101C9C-5E2E-2243-8C0D-32F3B2DF3D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F6CA35E-D7ED-0B46-8535-8A44275B7026}"/>
              </a:ext>
            </a:extLst>
          </p:cNvPr>
          <p:cNvSpPr>
            <a:spLocks noGrp="1" noChangeArrowheads="1"/>
          </p:cNvSpPr>
          <p:nvPr>
            <p:ph type="sldNum" sz="quarter" idx="12"/>
          </p:nvPr>
        </p:nvSpPr>
        <p:spPr>
          <a:ln/>
        </p:spPr>
        <p:txBody>
          <a:bodyPr/>
          <a:lstStyle>
            <a:lvl1pPr>
              <a:defRPr/>
            </a:lvl1pPr>
          </a:lstStyle>
          <a:p>
            <a:fld id="{B1902630-9247-D747-A311-EDE458000E6A}" type="slidenum">
              <a:rPr lang="en-US" altLang="en-US"/>
              <a:pPr/>
              <a:t>‹#›</a:t>
            </a:fld>
            <a:endParaRPr lang="en-US" altLang="en-US"/>
          </a:p>
        </p:txBody>
      </p:sp>
    </p:spTree>
    <p:extLst>
      <p:ext uri="{BB962C8B-B14F-4D97-AF65-F5344CB8AC3E}">
        <p14:creationId xmlns:p14="http://schemas.microsoft.com/office/powerpoint/2010/main" val="266480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39536" y="17281625"/>
            <a:ext cx="26752731" cy="2041327"/>
          </a:xfrm>
        </p:spPr>
        <p:txBody>
          <a:bodyPr anchor="b"/>
          <a:lstStyle>
            <a:lvl1pPr algn="l">
              <a:defRPr sz="1688" b="1"/>
            </a:lvl1pPr>
          </a:lstStyle>
          <a:p>
            <a:r>
              <a:rPr lang="en-US"/>
              <a:t>Click to edit Master title style</a:t>
            </a:r>
          </a:p>
        </p:txBody>
      </p:sp>
      <p:sp>
        <p:nvSpPr>
          <p:cNvPr id="3" name="Picture Placeholder 2"/>
          <p:cNvSpPr>
            <a:spLocks noGrp="1"/>
          </p:cNvSpPr>
          <p:nvPr>
            <p:ph type="pic" idx="1"/>
          </p:nvPr>
        </p:nvSpPr>
        <p:spPr>
          <a:xfrm>
            <a:off x="8739536" y="2206080"/>
            <a:ext cx="26752731" cy="14813012"/>
          </a:xfrm>
        </p:spPr>
        <p:txBody>
          <a:bodyPr/>
          <a:lstStyle>
            <a:lvl1pPr marL="0" indent="0">
              <a:buNone/>
              <a:defRPr sz="2700"/>
            </a:lvl1pPr>
            <a:lvl2pPr marL="385785" indent="0">
              <a:buNone/>
              <a:defRPr sz="2363"/>
            </a:lvl2pPr>
            <a:lvl3pPr marL="771571" indent="0">
              <a:buNone/>
              <a:defRPr sz="2025"/>
            </a:lvl3pPr>
            <a:lvl4pPr marL="1157356" indent="0">
              <a:buNone/>
              <a:defRPr sz="1688"/>
            </a:lvl4pPr>
            <a:lvl5pPr marL="1543141" indent="0">
              <a:buNone/>
              <a:defRPr sz="1688"/>
            </a:lvl5pPr>
            <a:lvl6pPr marL="1928927" indent="0">
              <a:buNone/>
              <a:defRPr sz="1688"/>
            </a:lvl6pPr>
            <a:lvl7pPr marL="2314712" indent="0">
              <a:buNone/>
              <a:defRPr sz="1688"/>
            </a:lvl7pPr>
            <a:lvl8pPr marL="2700498" indent="0">
              <a:buNone/>
              <a:defRPr sz="1688"/>
            </a:lvl8pPr>
            <a:lvl9pPr marL="3086283" indent="0">
              <a:buNone/>
              <a:defRPr sz="1688"/>
            </a:lvl9pPr>
          </a:lstStyle>
          <a:p>
            <a:pPr lvl="0"/>
            <a:endParaRPr lang="en-US" noProof="0"/>
          </a:p>
        </p:txBody>
      </p:sp>
      <p:sp>
        <p:nvSpPr>
          <p:cNvPr id="4" name="Text Placeholder 3"/>
          <p:cNvSpPr>
            <a:spLocks noGrp="1"/>
          </p:cNvSpPr>
          <p:nvPr>
            <p:ph type="body" sz="half" idx="2"/>
          </p:nvPr>
        </p:nvSpPr>
        <p:spPr>
          <a:xfrm>
            <a:off x="8739536" y="19322952"/>
            <a:ext cx="26752731" cy="2897238"/>
          </a:xfrm>
        </p:spPr>
        <p:txBody>
          <a:bodyPr/>
          <a:lstStyle>
            <a:lvl1pPr marL="0" indent="0">
              <a:buNone/>
              <a:defRPr sz="1181"/>
            </a:lvl1pPr>
            <a:lvl2pPr marL="385785" indent="0">
              <a:buNone/>
              <a:defRPr sz="1013"/>
            </a:lvl2pPr>
            <a:lvl3pPr marL="771571" indent="0">
              <a:buNone/>
              <a:defRPr sz="844"/>
            </a:lvl3pPr>
            <a:lvl4pPr marL="1157356" indent="0">
              <a:buNone/>
              <a:defRPr sz="759"/>
            </a:lvl4pPr>
            <a:lvl5pPr marL="1543141" indent="0">
              <a:buNone/>
              <a:defRPr sz="759"/>
            </a:lvl5pPr>
            <a:lvl6pPr marL="1928927" indent="0">
              <a:buNone/>
              <a:defRPr sz="759"/>
            </a:lvl6pPr>
            <a:lvl7pPr marL="2314712" indent="0">
              <a:buNone/>
              <a:defRPr sz="759"/>
            </a:lvl7pPr>
            <a:lvl8pPr marL="2700498" indent="0">
              <a:buNone/>
              <a:defRPr sz="759"/>
            </a:lvl8pPr>
            <a:lvl9pPr marL="3086283" indent="0">
              <a:buNone/>
              <a:defRPr sz="759"/>
            </a:lvl9pPr>
          </a:lstStyle>
          <a:p>
            <a:pPr lvl="0"/>
            <a:r>
              <a:rPr lang="en-US"/>
              <a:t>Click to edit Master text styles</a:t>
            </a:r>
          </a:p>
        </p:txBody>
      </p:sp>
      <p:sp>
        <p:nvSpPr>
          <p:cNvPr id="5" name="Rectangle 4">
            <a:extLst>
              <a:ext uri="{FF2B5EF4-FFF2-40B4-BE49-F238E27FC236}">
                <a16:creationId xmlns:a16="http://schemas.microsoft.com/office/drawing/2014/main" id="{BDC36093-4BEB-BC4D-8463-CED038C226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FCABA04-DC53-814A-86B6-3E83238BED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D69B66-2667-2142-BA65-CACB8D0A273D}"/>
              </a:ext>
            </a:extLst>
          </p:cNvPr>
          <p:cNvSpPr>
            <a:spLocks noGrp="1" noChangeArrowheads="1"/>
          </p:cNvSpPr>
          <p:nvPr>
            <p:ph type="sldNum" sz="quarter" idx="12"/>
          </p:nvPr>
        </p:nvSpPr>
        <p:spPr>
          <a:ln/>
        </p:spPr>
        <p:txBody>
          <a:bodyPr/>
          <a:lstStyle>
            <a:lvl1pPr>
              <a:defRPr/>
            </a:lvl1pPr>
          </a:lstStyle>
          <a:p>
            <a:fld id="{9EF53B36-98BD-9648-BBD8-015FE626DA6B}" type="slidenum">
              <a:rPr lang="en-US" altLang="en-US"/>
              <a:pPr/>
              <a:t>‹#›</a:t>
            </a:fld>
            <a:endParaRPr lang="en-US" altLang="en-US"/>
          </a:p>
        </p:txBody>
      </p:sp>
    </p:spTree>
    <p:extLst>
      <p:ext uri="{BB962C8B-B14F-4D97-AF65-F5344CB8AC3E}">
        <p14:creationId xmlns:p14="http://schemas.microsoft.com/office/powerpoint/2010/main" val="407227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E0C4236-BDD2-F649-9724-DB7280F057C7}"/>
              </a:ext>
            </a:extLst>
          </p:cNvPr>
          <p:cNvSpPr>
            <a:spLocks noGrp="1" noChangeArrowheads="1"/>
          </p:cNvSpPr>
          <p:nvPr>
            <p:ph type="title"/>
          </p:nvPr>
        </p:nvSpPr>
        <p:spPr bwMode="auto">
          <a:xfrm>
            <a:off x="3354388" y="2195513"/>
            <a:ext cx="378825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093727C-25FB-DE40-B8ED-6BDD66DDBDDD}"/>
              </a:ext>
            </a:extLst>
          </p:cNvPr>
          <p:cNvSpPr>
            <a:spLocks noGrp="1" noChangeArrowheads="1"/>
          </p:cNvSpPr>
          <p:nvPr>
            <p:ph type="body" idx="1"/>
          </p:nvPr>
        </p:nvSpPr>
        <p:spPr bwMode="auto">
          <a:xfrm>
            <a:off x="3354388" y="7115175"/>
            <a:ext cx="37882512" cy="148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DCFBD79-C43F-D947-85B5-E1F082863069}"/>
              </a:ext>
            </a:extLst>
          </p:cNvPr>
          <p:cNvSpPr>
            <a:spLocks noGrp="1" noChangeArrowheads="1"/>
          </p:cNvSpPr>
          <p:nvPr>
            <p:ph type="dt" sz="half" idx="2"/>
          </p:nvPr>
        </p:nvSpPr>
        <p:spPr bwMode="auto">
          <a:xfrm>
            <a:off x="3354388" y="22512338"/>
            <a:ext cx="9288462"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defTabSz="3671659">
              <a:defRPr sz="5147" b="0">
                <a:solidFill>
                  <a:schemeClr val="tx1"/>
                </a:solidFill>
                <a:latin typeface="+mn-lt"/>
              </a:defRPr>
            </a:lvl1pPr>
          </a:lstStyle>
          <a:p>
            <a:pPr>
              <a:defRPr/>
            </a:pPr>
            <a:endParaRPr lang="en-US"/>
          </a:p>
        </p:txBody>
      </p:sp>
      <p:sp>
        <p:nvSpPr>
          <p:cNvPr id="1029" name="Rectangle 5">
            <a:extLst>
              <a:ext uri="{FF2B5EF4-FFF2-40B4-BE49-F238E27FC236}">
                <a16:creationId xmlns:a16="http://schemas.microsoft.com/office/drawing/2014/main" id="{2EAB6A1E-49F5-0642-A452-E01431064218}"/>
              </a:ext>
            </a:extLst>
          </p:cNvPr>
          <p:cNvSpPr>
            <a:spLocks noGrp="1" noChangeArrowheads="1"/>
          </p:cNvSpPr>
          <p:nvPr>
            <p:ph type="ftr" sz="quarter" idx="3"/>
          </p:nvPr>
        </p:nvSpPr>
        <p:spPr bwMode="auto">
          <a:xfrm>
            <a:off x="15225713" y="22512338"/>
            <a:ext cx="14136687"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algn="ctr" defTabSz="3671659">
              <a:defRPr sz="5147" b="0">
                <a:solidFill>
                  <a:schemeClr val="tx1"/>
                </a:solidFill>
                <a:latin typeface="+mn-lt"/>
              </a:defRPr>
            </a:lvl1pPr>
          </a:lstStyle>
          <a:p>
            <a:pPr>
              <a:defRPr/>
            </a:pPr>
            <a:endParaRPr lang="en-US"/>
          </a:p>
        </p:txBody>
      </p:sp>
      <p:sp>
        <p:nvSpPr>
          <p:cNvPr id="1030" name="Rectangle 6">
            <a:extLst>
              <a:ext uri="{FF2B5EF4-FFF2-40B4-BE49-F238E27FC236}">
                <a16:creationId xmlns:a16="http://schemas.microsoft.com/office/drawing/2014/main" id="{265BAB9A-3229-7843-AB75-B204EFB7926D}"/>
              </a:ext>
            </a:extLst>
          </p:cNvPr>
          <p:cNvSpPr>
            <a:spLocks noGrp="1" noChangeArrowheads="1"/>
          </p:cNvSpPr>
          <p:nvPr>
            <p:ph type="sldNum" sz="quarter" idx="4"/>
          </p:nvPr>
        </p:nvSpPr>
        <p:spPr bwMode="auto">
          <a:xfrm>
            <a:off x="31946850" y="22512338"/>
            <a:ext cx="92900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algn="r" defTabSz="3670300">
              <a:defRPr sz="5100" b="0">
                <a:solidFill>
                  <a:schemeClr val="tx1"/>
                </a:solidFill>
                <a:latin typeface="Times New Roman" panose="02020603050405020304" pitchFamily="18" charset="0"/>
              </a:defRPr>
            </a:lvl1pPr>
          </a:lstStyle>
          <a:p>
            <a:fld id="{43ADFE06-3764-184F-A007-301A65697EA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70300" rtl="0" eaLnBrk="0" fontAlgn="base" hangingPunct="0">
        <a:spcBef>
          <a:spcPct val="0"/>
        </a:spcBef>
        <a:spcAft>
          <a:spcPct val="0"/>
        </a:spcAft>
        <a:defRPr sz="17800">
          <a:solidFill>
            <a:schemeClr val="tx2"/>
          </a:solidFill>
          <a:latin typeface="+mj-lt"/>
          <a:ea typeface="+mj-ea"/>
          <a:cs typeface="+mj-cs"/>
        </a:defRPr>
      </a:lvl1pPr>
      <a:lvl2pPr algn="ctr" defTabSz="3670300" rtl="0" eaLnBrk="0" fontAlgn="base" hangingPunct="0">
        <a:spcBef>
          <a:spcPct val="0"/>
        </a:spcBef>
        <a:spcAft>
          <a:spcPct val="0"/>
        </a:spcAft>
        <a:defRPr sz="17800">
          <a:solidFill>
            <a:schemeClr val="tx2"/>
          </a:solidFill>
          <a:latin typeface="Times New Roman" pitchFamily="18" charset="0"/>
        </a:defRPr>
      </a:lvl2pPr>
      <a:lvl3pPr algn="ctr" defTabSz="3670300" rtl="0" eaLnBrk="0" fontAlgn="base" hangingPunct="0">
        <a:spcBef>
          <a:spcPct val="0"/>
        </a:spcBef>
        <a:spcAft>
          <a:spcPct val="0"/>
        </a:spcAft>
        <a:defRPr sz="17800">
          <a:solidFill>
            <a:schemeClr val="tx2"/>
          </a:solidFill>
          <a:latin typeface="Times New Roman" pitchFamily="18" charset="0"/>
        </a:defRPr>
      </a:lvl3pPr>
      <a:lvl4pPr algn="ctr" defTabSz="3670300" rtl="0" eaLnBrk="0" fontAlgn="base" hangingPunct="0">
        <a:spcBef>
          <a:spcPct val="0"/>
        </a:spcBef>
        <a:spcAft>
          <a:spcPct val="0"/>
        </a:spcAft>
        <a:defRPr sz="17800">
          <a:solidFill>
            <a:schemeClr val="tx2"/>
          </a:solidFill>
          <a:latin typeface="Times New Roman" pitchFamily="18" charset="0"/>
        </a:defRPr>
      </a:lvl4pPr>
      <a:lvl5pPr algn="ctr" defTabSz="3670300" rtl="0" eaLnBrk="0" fontAlgn="base" hangingPunct="0">
        <a:spcBef>
          <a:spcPct val="0"/>
        </a:spcBef>
        <a:spcAft>
          <a:spcPct val="0"/>
        </a:spcAft>
        <a:defRPr sz="17800">
          <a:solidFill>
            <a:schemeClr val="tx2"/>
          </a:solidFill>
          <a:latin typeface="Times New Roman" pitchFamily="18" charset="0"/>
        </a:defRPr>
      </a:lvl5pPr>
      <a:lvl6pPr marL="385785" algn="ctr" defTabSz="3671659" rtl="0" eaLnBrk="0" fontAlgn="base" hangingPunct="0">
        <a:spcBef>
          <a:spcPct val="0"/>
        </a:spcBef>
        <a:spcAft>
          <a:spcPct val="0"/>
        </a:spcAft>
        <a:defRPr sz="17889">
          <a:solidFill>
            <a:schemeClr val="tx2"/>
          </a:solidFill>
          <a:latin typeface="Times New Roman" pitchFamily="18" charset="0"/>
        </a:defRPr>
      </a:lvl6pPr>
      <a:lvl7pPr marL="771571" algn="ctr" defTabSz="3671659" rtl="0" eaLnBrk="0" fontAlgn="base" hangingPunct="0">
        <a:spcBef>
          <a:spcPct val="0"/>
        </a:spcBef>
        <a:spcAft>
          <a:spcPct val="0"/>
        </a:spcAft>
        <a:defRPr sz="17889">
          <a:solidFill>
            <a:schemeClr val="tx2"/>
          </a:solidFill>
          <a:latin typeface="Times New Roman" pitchFamily="18" charset="0"/>
        </a:defRPr>
      </a:lvl7pPr>
      <a:lvl8pPr marL="1157356" algn="ctr" defTabSz="3671659" rtl="0" eaLnBrk="0" fontAlgn="base" hangingPunct="0">
        <a:spcBef>
          <a:spcPct val="0"/>
        </a:spcBef>
        <a:spcAft>
          <a:spcPct val="0"/>
        </a:spcAft>
        <a:defRPr sz="17889">
          <a:solidFill>
            <a:schemeClr val="tx2"/>
          </a:solidFill>
          <a:latin typeface="Times New Roman" pitchFamily="18" charset="0"/>
        </a:defRPr>
      </a:lvl8pPr>
      <a:lvl9pPr marL="1543141" algn="ctr" defTabSz="3671659" rtl="0" eaLnBrk="0" fontAlgn="base" hangingPunct="0">
        <a:spcBef>
          <a:spcPct val="0"/>
        </a:spcBef>
        <a:spcAft>
          <a:spcPct val="0"/>
        </a:spcAft>
        <a:defRPr sz="17889">
          <a:solidFill>
            <a:schemeClr val="tx2"/>
          </a:solidFill>
          <a:latin typeface="Times New Roman" pitchFamily="18" charset="0"/>
        </a:defRPr>
      </a:lvl9pPr>
    </p:titleStyle>
    <p:bodyStyle>
      <a:lvl1pPr marL="1373188" indent="-1373188" algn="l" defTabSz="3670300" rtl="0" eaLnBrk="0" fontAlgn="base" hangingPunct="0">
        <a:spcBef>
          <a:spcPct val="20000"/>
        </a:spcBef>
        <a:spcAft>
          <a:spcPct val="0"/>
        </a:spcAft>
        <a:buChar char="•"/>
        <a:defRPr sz="12200">
          <a:solidFill>
            <a:schemeClr val="tx1"/>
          </a:solidFill>
          <a:latin typeface="+mn-lt"/>
          <a:ea typeface="+mn-ea"/>
          <a:cs typeface="+mn-cs"/>
        </a:defRPr>
      </a:lvl1pPr>
      <a:lvl2pPr marL="2981325" indent="-1147763" algn="l" defTabSz="3670300" rtl="0" eaLnBrk="0" fontAlgn="base" hangingPunct="0">
        <a:spcBef>
          <a:spcPct val="20000"/>
        </a:spcBef>
        <a:spcAft>
          <a:spcPct val="0"/>
        </a:spcAft>
        <a:buChar char="–"/>
        <a:defRPr sz="11100">
          <a:solidFill>
            <a:schemeClr val="tx1"/>
          </a:solidFill>
          <a:latin typeface="+mn-lt"/>
        </a:defRPr>
      </a:lvl2pPr>
      <a:lvl3pPr marL="4578350" indent="-908050" algn="l" defTabSz="3670300" rtl="0" eaLnBrk="0" fontAlgn="base" hangingPunct="0">
        <a:spcBef>
          <a:spcPct val="20000"/>
        </a:spcBef>
        <a:spcAft>
          <a:spcPct val="0"/>
        </a:spcAft>
        <a:buChar char="•"/>
        <a:defRPr sz="9200">
          <a:solidFill>
            <a:schemeClr val="tx1"/>
          </a:solidFill>
          <a:latin typeface="+mn-lt"/>
        </a:defRPr>
      </a:lvl3pPr>
      <a:lvl4pPr marL="6418263" indent="-925513" algn="l" defTabSz="3670300" rtl="0" eaLnBrk="0" fontAlgn="base" hangingPunct="0">
        <a:spcBef>
          <a:spcPct val="20000"/>
        </a:spcBef>
        <a:spcAft>
          <a:spcPct val="0"/>
        </a:spcAft>
        <a:buChar char="–"/>
        <a:defRPr sz="7800">
          <a:solidFill>
            <a:schemeClr val="tx1"/>
          </a:solidFill>
          <a:latin typeface="+mn-lt"/>
        </a:defRPr>
      </a:lvl4pPr>
      <a:lvl5pPr marL="8242300" indent="-911225" algn="l" defTabSz="3670300" rtl="0" eaLnBrk="0" fontAlgn="base" hangingPunct="0">
        <a:spcBef>
          <a:spcPct val="20000"/>
        </a:spcBef>
        <a:spcAft>
          <a:spcPct val="0"/>
        </a:spcAft>
        <a:buChar char="»"/>
        <a:defRPr sz="7800">
          <a:solidFill>
            <a:schemeClr val="tx1"/>
          </a:solidFill>
          <a:latin typeface="+mn-lt"/>
        </a:defRPr>
      </a:lvl5pPr>
      <a:lvl6pPr marL="8629268" indent="-912222" algn="l" defTabSz="3671659" rtl="0" eaLnBrk="0" fontAlgn="base" hangingPunct="0">
        <a:spcBef>
          <a:spcPct val="20000"/>
        </a:spcBef>
        <a:spcAft>
          <a:spcPct val="0"/>
        </a:spcAft>
        <a:buChar char="»"/>
        <a:defRPr sz="7847">
          <a:solidFill>
            <a:schemeClr val="tx1"/>
          </a:solidFill>
          <a:latin typeface="+mn-lt"/>
        </a:defRPr>
      </a:lvl6pPr>
      <a:lvl7pPr marL="9015054" indent="-912222" algn="l" defTabSz="3671659" rtl="0" eaLnBrk="0" fontAlgn="base" hangingPunct="0">
        <a:spcBef>
          <a:spcPct val="20000"/>
        </a:spcBef>
        <a:spcAft>
          <a:spcPct val="0"/>
        </a:spcAft>
        <a:buChar char="»"/>
        <a:defRPr sz="7847">
          <a:solidFill>
            <a:schemeClr val="tx1"/>
          </a:solidFill>
          <a:latin typeface="+mn-lt"/>
        </a:defRPr>
      </a:lvl7pPr>
      <a:lvl8pPr marL="9400839" indent="-912222" algn="l" defTabSz="3671659" rtl="0" eaLnBrk="0" fontAlgn="base" hangingPunct="0">
        <a:spcBef>
          <a:spcPct val="20000"/>
        </a:spcBef>
        <a:spcAft>
          <a:spcPct val="0"/>
        </a:spcAft>
        <a:buChar char="»"/>
        <a:defRPr sz="7847">
          <a:solidFill>
            <a:schemeClr val="tx1"/>
          </a:solidFill>
          <a:latin typeface="+mn-lt"/>
        </a:defRPr>
      </a:lvl8pPr>
      <a:lvl9pPr marL="9786624" indent="-912222" algn="l" defTabSz="3671659" rtl="0" eaLnBrk="0" fontAlgn="base" hangingPunct="0">
        <a:spcBef>
          <a:spcPct val="20000"/>
        </a:spcBef>
        <a:spcAft>
          <a:spcPct val="0"/>
        </a:spcAft>
        <a:buChar char="»"/>
        <a:defRPr sz="7847">
          <a:solidFill>
            <a:schemeClr val="tx1"/>
          </a:solidFill>
          <a:latin typeface="+mn-lt"/>
        </a:defRPr>
      </a:lvl9pPr>
    </p:bodyStyle>
    <p:otherStyle>
      <a:defPPr>
        <a:defRPr lang="en-US"/>
      </a:defPPr>
      <a:lvl1pPr marL="0" algn="l" defTabSz="771571" rtl="0" eaLnBrk="1" latinLnBrk="0" hangingPunct="1">
        <a:defRPr sz="1519" kern="1200">
          <a:solidFill>
            <a:schemeClr val="tx1"/>
          </a:solidFill>
          <a:latin typeface="+mn-lt"/>
          <a:ea typeface="+mn-ea"/>
          <a:cs typeface="+mn-cs"/>
        </a:defRPr>
      </a:lvl1pPr>
      <a:lvl2pPr marL="385785" algn="l" defTabSz="771571" rtl="0" eaLnBrk="1" latinLnBrk="0" hangingPunct="1">
        <a:defRPr sz="1519" kern="1200">
          <a:solidFill>
            <a:schemeClr val="tx1"/>
          </a:solidFill>
          <a:latin typeface="+mn-lt"/>
          <a:ea typeface="+mn-ea"/>
          <a:cs typeface="+mn-cs"/>
        </a:defRPr>
      </a:lvl2pPr>
      <a:lvl3pPr marL="771571" algn="l" defTabSz="771571" rtl="0" eaLnBrk="1" latinLnBrk="0" hangingPunct="1">
        <a:defRPr sz="1519" kern="1200">
          <a:solidFill>
            <a:schemeClr val="tx1"/>
          </a:solidFill>
          <a:latin typeface="+mn-lt"/>
          <a:ea typeface="+mn-ea"/>
          <a:cs typeface="+mn-cs"/>
        </a:defRPr>
      </a:lvl3pPr>
      <a:lvl4pPr marL="1157356" algn="l" defTabSz="771571" rtl="0" eaLnBrk="1" latinLnBrk="0" hangingPunct="1">
        <a:defRPr sz="1519" kern="1200">
          <a:solidFill>
            <a:schemeClr val="tx1"/>
          </a:solidFill>
          <a:latin typeface="+mn-lt"/>
          <a:ea typeface="+mn-ea"/>
          <a:cs typeface="+mn-cs"/>
        </a:defRPr>
      </a:lvl4pPr>
      <a:lvl5pPr marL="1543141" algn="l" defTabSz="771571" rtl="0" eaLnBrk="1" latinLnBrk="0" hangingPunct="1">
        <a:defRPr sz="1519" kern="1200">
          <a:solidFill>
            <a:schemeClr val="tx1"/>
          </a:solidFill>
          <a:latin typeface="+mn-lt"/>
          <a:ea typeface="+mn-ea"/>
          <a:cs typeface="+mn-cs"/>
        </a:defRPr>
      </a:lvl5pPr>
      <a:lvl6pPr marL="1928927" algn="l" defTabSz="771571" rtl="0" eaLnBrk="1" latinLnBrk="0" hangingPunct="1">
        <a:defRPr sz="1519" kern="1200">
          <a:solidFill>
            <a:schemeClr val="tx1"/>
          </a:solidFill>
          <a:latin typeface="+mn-lt"/>
          <a:ea typeface="+mn-ea"/>
          <a:cs typeface="+mn-cs"/>
        </a:defRPr>
      </a:lvl6pPr>
      <a:lvl7pPr marL="2314712" algn="l" defTabSz="771571" rtl="0" eaLnBrk="1" latinLnBrk="0" hangingPunct="1">
        <a:defRPr sz="1519" kern="1200">
          <a:solidFill>
            <a:schemeClr val="tx1"/>
          </a:solidFill>
          <a:latin typeface="+mn-lt"/>
          <a:ea typeface="+mn-ea"/>
          <a:cs typeface="+mn-cs"/>
        </a:defRPr>
      </a:lvl7pPr>
      <a:lvl8pPr marL="2700498" algn="l" defTabSz="771571" rtl="0" eaLnBrk="1" latinLnBrk="0" hangingPunct="1">
        <a:defRPr sz="1519" kern="1200">
          <a:solidFill>
            <a:schemeClr val="tx1"/>
          </a:solidFill>
          <a:latin typeface="+mn-lt"/>
          <a:ea typeface="+mn-ea"/>
          <a:cs typeface="+mn-cs"/>
        </a:defRPr>
      </a:lvl8pPr>
      <a:lvl9pPr marL="3086283" algn="l" defTabSz="771571"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18" Type="http://schemas.openxmlformats.org/officeDocument/2006/relationships/image" Target="../media/image12.jpeg"/><Relationship Id="rId26" Type="http://schemas.openxmlformats.org/officeDocument/2006/relationships/image" Target="../media/image20.png"/><Relationship Id="rId3" Type="http://schemas.openxmlformats.org/officeDocument/2006/relationships/slideLayout" Target="../slideLayouts/slideLayout7.xml"/><Relationship Id="rId21" Type="http://schemas.openxmlformats.org/officeDocument/2006/relationships/image" Target="../media/image15.png"/><Relationship Id="rId34" Type="http://schemas.openxmlformats.org/officeDocument/2006/relationships/image" Target="../media/image28.png"/><Relationship Id="rId7" Type="http://schemas.openxmlformats.org/officeDocument/2006/relationships/image" Target="../media/image1.png"/><Relationship Id="rId12" Type="http://schemas.openxmlformats.org/officeDocument/2006/relationships/image" Target="../media/image6.png"/><Relationship Id="rId17" Type="http://schemas.openxmlformats.org/officeDocument/2006/relationships/image" Target="../media/image11.jpg"/><Relationship Id="rId25" Type="http://schemas.openxmlformats.org/officeDocument/2006/relationships/image" Target="../media/image19.png"/><Relationship Id="rId33" Type="http://schemas.openxmlformats.org/officeDocument/2006/relationships/image" Target="../media/image27.png"/><Relationship Id="rId2" Type="http://schemas.openxmlformats.org/officeDocument/2006/relationships/audio" Target="../media/media1.m4a"/><Relationship Id="rId16" Type="http://schemas.openxmlformats.org/officeDocument/2006/relationships/image" Target="../media/image10.jpg"/><Relationship Id="rId20" Type="http://schemas.openxmlformats.org/officeDocument/2006/relationships/image" Target="../media/image14.png"/><Relationship Id="rId29" Type="http://schemas.openxmlformats.org/officeDocument/2006/relationships/image" Target="../media/image23.png"/><Relationship Id="rId1" Type="http://schemas.microsoft.com/office/2007/relationships/media" Target="../media/media1.m4a"/><Relationship Id="rId6" Type="http://schemas.openxmlformats.org/officeDocument/2006/relationships/hyperlink" Target="http://dx.doi.org.ezproxy.monmouth.edu/10.1007/s11121-016-0670-3" TargetMode="External"/><Relationship Id="rId11" Type="http://schemas.openxmlformats.org/officeDocument/2006/relationships/image" Target="../media/image5.png"/><Relationship Id="rId24" Type="http://schemas.openxmlformats.org/officeDocument/2006/relationships/image" Target="../media/image18.png"/><Relationship Id="rId32" Type="http://schemas.openxmlformats.org/officeDocument/2006/relationships/image" Target="../media/image26.png"/><Relationship Id="rId37" Type="http://schemas.openxmlformats.org/officeDocument/2006/relationships/image" Target="../media/image31.png"/><Relationship Id="rId5" Type="http://schemas.openxmlformats.org/officeDocument/2006/relationships/hyperlink" Target="https://casel.org/csi-resources-assessment/" TargetMode="External"/><Relationship Id="rId15" Type="http://schemas.openxmlformats.org/officeDocument/2006/relationships/image" Target="../media/image9.png"/><Relationship Id="rId23" Type="http://schemas.openxmlformats.org/officeDocument/2006/relationships/image" Target="../media/image17.png"/><Relationship Id="rId28" Type="http://schemas.openxmlformats.org/officeDocument/2006/relationships/image" Target="../media/image22.png"/><Relationship Id="rId36" Type="http://schemas.openxmlformats.org/officeDocument/2006/relationships/image" Target="../media/image30.png"/><Relationship Id="rId10" Type="http://schemas.openxmlformats.org/officeDocument/2006/relationships/image" Target="../media/image4.png"/><Relationship Id="rId19" Type="http://schemas.openxmlformats.org/officeDocument/2006/relationships/image" Target="../media/image13.png"/><Relationship Id="rId31" Type="http://schemas.openxmlformats.org/officeDocument/2006/relationships/image" Target="../media/image25.png"/><Relationship Id="rId4" Type="http://schemas.openxmlformats.org/officeDocument/2006/relationships/hyperlink" Target="https://casel.org/" TargetMode="External"/><Relationship Id="rId9" Type="http://schemas.openxmlformats.org/officeDocument/2006/relationships/image" Target="../media/image3.png"/><Relationship Id="rId14" Type="http://schemas.openxmlformats.org/officeDocument/2006/relationships/image" Target="../media/image8.png"/><Relationship Id="rId22" Type="http://schemas.openxmlformats.org/officeDocument/2006/relationships/image" Target="../media/image16.png"/><Relationship Id="rId27" Type="http://schemas.openxmlformats.org/officeDocument/2006/relationships/image" Target="../media/image21.png"/><Relationship Id="rId30" Type="http://schemas.openxmlformats.org/officeDocument/2006/relationships/image" Target="../media/image24.png"/><Relationship Id="rId35"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1AB89CC0-B346-1E4B-9145-9FDC8938DF6D}"/>
              </a:ext>
            </a:extLst>
          </p:cNvPr>
          <p:cNvSpPr txBox="1">
            <a:spLocks noChangeArrowheads="1"/>
          </p:cNvSpPr>
          <p:nvPr/>
        </p:nvSpPr>
        <p:spPr bwMode="auto">
          <a:xfrm>
            <a:off x="1939925" y="190500"/>
            <a:ext cx="39665275" cy="2933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85763" tIns="385763" rIns="385763" bIns="385763">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r>
              <a:rPr lang="en-US" altLang="en-US" sz="7000" dirty="0">
                <a:solidFill>
                  <a:schemeClr val="accent6"/>
                </a:solidFill>
                <a:latin typeface="Ink Free" panose="03080402000500000000" pitchFamily="66" charset="0"/>
                <a:cs typeface="Calibri" panose="020F0502020204030204" pitchFamily="34" charset="0"/>
              </a:rPr>
              <a:t>Implementation of Explicit Literacy-Based Instruction Within CASEL’s 5 SEL Competencies to Achieve Social &amp; Emotional Development and Literacy Growth in Elementary Aged Students</a:t>
            </a:r>
          </a:p>
        </p:txBody>
      </p:sp>
      <p:sp>
        <p:nvSpPr>
          <p:cNvPr id="4099" name="Line 72">
            <a:extLst>
              <a:ext uri="{FF2B5EF4-FFF2-40B4-BE49-F238E27FC236}">
                <a16:creationId xmlns:a16="http://schemas.microsoft.com/office/drawing/2014/main" id="{BABF0D8E-CD66-6142-8925-BEC4C3D37E01}"/>
              </a:ext>
            </a:extLst>
          </p:cNvPr>
          <p:cNvSpPr>
            <a:spLocks noChangeShapeType="1"/>
          </p:cNvSpPr>
          <p:nvPr/>
        </p:nvSpPr>
        <p:spPr bwMode="auto">
          <a:xfrm>
            <a:off x="34132397" y="-2463329"/>
            <a:ext cx="0" cy="3186670"/>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2877"/>
          </a:p>
        </p:txBody>
      </p:sp>
      <p:sp>
        <p:nvSpPr>
          <p:cNvPr id="4100" name="Text Box 96">
            <a:extLst>
              <a:ext uri="{FF2B5EF4-FFF2-40B4-BE49-F238E27FC236}">
                <a16:creationId xmlns:a16="http://schemas.microsoft.com/office/drawing/2014/main" id="{78591B07-7A05-5E44-B3E0-6F704AE470C4}"/>
              </a:ext>
            </a:extLst>
          </p:cNvPr>
          <p:cNvSpPr txBox="1">
            <a:spLocks noChangeArrowheads="1"/>
          </p:cNvSpPr>
          <p:nvPr/>
        </p:nvSpPr>
        <p:spPr bwMode="auto">
          <a:xfrm>
            <a:off x="7457444" y="2648427"/>
            <a:ext cx="30196451" cy="210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53590" tIns="38194" rIns="353590" bIns="38194">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r>
              <a:rPr lang="en-US" altLang="en-US" sz="4400" dirty="0">
                <a:solidFill>
                  <a:schemeClr val="bg1"/>
                </a:solidFill>
                <a:latin typeface="Ink Free" panose="020F0502020204030204" pitchFamily="34" charset="0"/>
                <a:cs typeface="Ink Free" panose="020F0502020204030204" pitchFamily="34" charset="0"/>
              </a:rPr>
              <a:t>Megan A. </a:t>
            </a:r>
            <a:r>
              <a:rPr lang="en-US" altLang="en-US" sz="4400" dirty="0" err="1">
                <a:solidFill>
                  <a:schemeClr val="bg1"/>
                </a:solidFill>
                <a:latin typeface="Ink Free" panose="020F0502020204030204" pitchFamily="34" charset="0"/>
                <a:cs typeface="Ink Free" panose="020F0502020204030204" pitchFamily="34" charset="0"/>
              </a:rPr>
              <a:t>Okuniewicz</a:t>
            </a:r>
            <a:r>
              <a:rPr lang="en-US" altLang="en-US" sz="4400" dirty="0">
                <a:solidFill>
                  <a:schemeClr val="bg1"/>
                </a:solidFill>
                <a:latin typeface="Ink Free" panose="020F0502020204030204" pitchFamily="34" charset="0"/>
                <a:cs typeface="Ink Free" panose="020F0502020204030204" pitchFamily="34" charset="0"/>
              </a:rPr>
              <a:t> </a:t>
            </a:r>
          </a:p>
          <a:p>
            <a:pPr algn="ctr"/>
            <a:r>
              <a:rPr lang="en-US" altLang="en-US" sz="4400" dirty="0">
                <a:solidFill>
                  <a:schemeClr val="bg1"/>
                </a:solidFill>
                <a:latin typeface="Ink Free" panose="020F0502020204030204" pitchFamily="34" charset="0"/>
                <a:cs typeface="Ink Free" panose="020F0502020204030204" pitchFamily="34" charset="0"/>
              </a:rPr>
              <a:t>School of Education, Educational Leadership E.D.D. Program </a:t>
            </a:r>
          </a:p>
          <a:p>
            <a:pPr algn="ctr"/>
            <a:r>
              <a:rPr lang="en-US" altLang="en-US" sz="4400" dirty="0">
                <a:solidFill>
                  <a:schemeClr val="bg1"/>
                </a:solidFill>
                <a:latin typeface="Ink Free" panose="020F0502020204030204" pitchFamily="34" charset="0"/>
                <a:cs typeface="Ink Free" panose="020F0502020204030204" pitchFamily="34" charset="0"/>
              </a:rPr>
              <a:t>Monmouth University </a:t>
            </a:r>
          </a:p>
        </p:txBody>
      </p:sp>
      <p:sp>
        <p:nvSpPr>
          <p:cNvPr id="4104" name="Text Box 3">
            <a:extLst>
              <a:ext uri="{FF2B5EF4-FFF2-40B4-BE49-F238E27FC236}">
                <a16:creationId xmlns:a16="http://schemas.microsoft.com/office/drawing/2014/main" id="{9D37EDA3-4B2F-3C4A-BC8E-99B181167303}"/>
              </a:ext>
            </a:extLst>
          </p:cNvPr>
          <p:cNvSpPr txBox="1">
            <a:spLocks noChangeArrowheads="1"/>
          </p:cNvSpPr>
          <p:nvPr/>
        </p:nvSpPr>
        <p:spPr bwMode="auto">
          <a:xfrm>
            <a:off x="16335375" y="20802600"/>
            <a:ext cx="12549188" cy="210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5763" tIns="38194" rIns="192881" bIns="38194">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lgn="just">
              <a:defRPr/>
            </a:pPr>
            <a:endParaRPr lang="en-US" altLang="en-US" sz="4400" dirty="0">
              <a:solidFill>
                <a:srgbClr val="000066"/>
              </a:solidFill>
              <a:latin typeface="Calibri" panose="020F0502020204030204" pitchFamily="34" charset="0"/>
              <a:ea typeface="Calibri" panose="020F0502020204030204" pitchFamily="34" charset="0"/>
              <a:cs typeface="Calibri" panose="020F0502020204030204" pitchFamily="34" charset="0"/>
            </a:endParaRPr>
          </a:p>
          <a:p>
            <a:pPr algn="just">
              <a:defRPr/>
            </a:pPr>
            <a:endParaRPr lang="en-US" altLang="en-US" sz="4400" dirty="0">
              <a:solidFill>
                <a:srgbClr val="000066"/>
              </a:solidFill>
              <a:latin typeface="Calibri" panose="020F0502020204030204" pitchFamily="34" charset="0"/>
              <a:ea typeface="Calibri" panose="020F0502020204030204" pitchFamily="34" charset="0"/>
              <a:cs typeface="Calibri" panose="020F0502020204030204" pitchFamily="34" charset="0"/>
            </a:endParaRPr>
          </a:p>
          <a:p>
            <a:pPr algn="just">
              <a:defRPr/>
            </a:pPr>
            <a:endParaRPr lang="en-US" altLang="en-US" sz="4400" dirty="0">
              <a:solidFill>
                <a:srgbClr val="000066"/>
              </a:solidFill>
              <a:latin typeface="Calibri" panose="020F0502020204030204" pitchFamily="34" charset="0"/>
              <a:ea typeface="Calibri" panose="020F0502020204030204" pitchFamily="34" charset="0"/>
              <a:cs typeface="Calibri" panose="020F0502020204030204" pitchFamily="34" charset="0"/>
            </a:endParaRPr>
          </a:p>
        </p:txBody>
      </p:sp>
      <p:sp>
        <p:nvSpPr>
          <p:cNvPr id="4105" name="Text Box 304">
            <a:extLst>
              <a:ext uri="{FF2B5EF4-FFF2-40B4-BE49-F238E27FC236}">
                <a16:creationId xmlns:a16="http://schemas.microsoft.com/office/drawing/2014/main" id="{612AFFCD-A621-8744-A06E-E24D3DA1FD5A}"/>
              </a:ext>
            </a:extLst>
          </p:cNvPr>
          <p:cNvSpPr txBox="1">
            <a:spLocks noChangeArrowheads="1"/>
          </p:cNvSpPr>
          <p:nvPr/>
        </p:nvSpPr>
        <p:spPr bwMode="auto">
          <a:xfrm>
            <a:off x="16413162" y="4583794"/>
            <a:ext cx="12601575" cy="1872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5763" tIns="38194" rIns="192881" bIns="38194">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defRPr/>
            </a:pPr>
            <a:endParaRPr lang="en-US" altLang="en-US" sz="3800" dirty="0">
              <a:solidFill>
                <a:srgbClr val="000066"/>
              </a:solidFill>
              <a:latin typeface="Ink Free" panose="03080402000500000000" pitchFamily="66" charset="0"/>
              <a:ea typeface="Calibri" panose="020F0502020204030204" pitchFamily="34" charset="0"/>
              <a:cs typeface="Calibri" panose="020F0502020204030204" pitchFamily="34" charset="0"/>
            </a:endParaRPr>
          </a:p>
          <a:p>
            <a:pPr>
              <a:defRPr/>
            </a:pPr>
            <a:r>
              <a:rPr lang="en-US" altLang="en-US" sz="3800" dirty="0">
                <a:solidFill>
                  <a:schemeClr val="accent6"/>
                </a:solidFill>
                <a:latin typeface="Ink Free" panose="03080402000500000000" pitchFamily="66" charset="0"/>
                <a:ea typeface="Calibri" panose="020F0502020204030204" pitchFamily="34" charset="0"/>
                <a:cs typeface="Calibri" panose="020F0502020204030204" pitchFamily="34" charset="0"/>
              </a:rPr>
              <a:t>What are teachers’ perceptions regarding the supports and challenges they have encountered and continue to encounter in the process of implementing the state SEL standards? </a:t>
            </a:r>
          </a:p>
          <a:p>
            <a:pPr>
              <a:defRPr/>
            </a:pPr>
            <a:endParaRPr lang="en-US" altLang="en-US" sz="4800" dirty="0">
              <a:solidFill>
                <a:schemeClr val="accent6"/>
              </a:solidFill>
              <a:latin typeface="Ink Free" panose="03080402000500000000" pitchFamily="66" charset="0"/>
              <a:ea typeface="Calibri" panose="020F0502020204030204" pitchFamily="34" charset="0"/>
              <a:cs typeface="Calibri" panose="020F0502020204030204" pitchFamily="34" charset="0"/>
            </a:endParaRPr>
          </a:p>
          <a:p>
            <a:pPr>
              <a:defRPr/>
            </a:pPr>
            <a:r>
              <a:rPr lang="en-US" altLang="en-US" sz="4800" dirty="0">
                <a:solidFill>
                  <a:schemeClr val="accent6"/>
                </a:solidFill>
                <a:latin typeface="Ink Free" panose="03080402000500000000" pitchFamily="66" charset="0"/>
                <a:ea typeface="Calibri" panose="020F0502020204030204" pitchFamily="34" charset="0"/>
                <a:cs typeface="Calibri" panose="020F0502020204030204" pitchFamily="34" charset="0"/>
              </a:rPr>
              <a:t>PURPOSE:</a:t>
            </a:r>
          </a:p>
          <a:p>
            <a:pPr marL="685800" indent="-685800">
              <a:buFont typeface="Arial" panose="020B0604020202020204" pitchFamily="34" charset="0"/>
              <a:buChar char="•"/>
              <a:defRPr/>
            </a:pPr>
            <a:r>
              <a:rPr lang="en-US" sz="4400" b="0" dirty="0">
                <a:solidFill>
                  <a:schemeClr val="accent2">
                    <a:lumMod val="75000"/>
                  </a:schemeClr>
                </a:solidFill>
                <a:latin typeface="Ink Free" panose="03080402000500000000" pitchFamily="66" charset="0"/>
              </a:rPr>
              <a:t>A school district can easily measure academic growth through district-wide common assessments, and social emotional well-being within CASEL’s competencies are currently measured through solely academic growth and personal surveys(small snapshot).  </a:t>
            </a:r>
          </a:p>
          <a:p>
            <a:pPr marL="685800" indent="-685800">
              <a:buFont typeface="Arial" panose="020B0604020202020204" pitchFamily="34" charset="0"/>
              <a:buChar char="•"/>
              <a:defRPr/>
            </a:pPr>
            <a:r>
              <a:rPr lang="en-US" sz="4400" b="0" dirty="0">
                <a:solidFill>
                  <a:schemeClr val="accent2">
                    <a:lumMod val="75000"/>
                  </a:schemeClr>
                </a:solidFill>
                <a:latin typeface="Ink Free" panose="03080402000500000000" pitchFamily="66" charset="0"/>
              </a:rPr>
              <a:t>There lies a need for further indicators rather than just aforementioned items to measure growth of  students in this realm.  With the increased number of schools adopting social-emotional learning (SEL) programming, there is increased emphasis on the role of implementation in obtaining desired outcomes.</a:t>
            </a:r>
          </a:p>
          <a:p>
            <a:pPr marL="685800" indent="-685800">
              <a:buFont typeface="Arial" panose="020B0604020202020204" pitchFamily="34" charset="0"/>
              <a:buChar char="•"/>
              <a:defRPr/>
            </a:pPr>
            <a:r>
              <a:rPr lang="en-US" sz="4400" b="0" dirty="0">
                <a:latin typeface="Ink Free" panose="03080402000500000000" pitchFamily="66" charset="0"/>
              </a:rPr>
              <a:t> Despite this, the current knowledge of the active ingredients of SEL programming is lacking, and there is a need to move from a focus on whether implementation matters to what aspects of implementation matter (Low et al. 2016). </a:t>
            </a:r>
          </a:p>
          <a:p>
            <a:pPr>
              <a:defRPr/>
            </a:pPr>
            <a:endParaRPr lang="en-US" altLang="en-US" sz="4600" dirty="0">
              <a:solidFill>
                <a:srgbClr val="000066"/>
              </a:solidFill>
              <a:latin typeface="Ink Free" panose="03080402000500000000" pitchFamily="66" charset="0"/>
              <a:ea typeface="Calibri" panose="020F0502020204030204" pitchFamily="34" charset="0"/>
              <a:cs typeface="Calibri" panose="020F0502020204030204" pitchFamily="34" charset="0"/>
            </a:endParaRPr>
          </a:p>
        </p:txBody>
      </p:sp>
      <p:sp>
        <p:nvSpPr>
          <p:cNvPr id="4108" name="Text Box 3">
            <a:extLst>
              <a:ext uri="{FF2B5EF4-FFF2-40B4-BE49-F238E27FC236}">
                <a16:creationId xmlns:a16="http://schemas.microsoft.com/office/drawing/2014/main" id="{5E7827EF-532D-3845-9E8D-A3E3158A0520}"/>
              </a:ext>
            </a:extLst>
          </p:cNvPr>
          <p:cNvSpPr txBox="1">
            <a:spLocks noChangeArrowheads="1"/>
          </p:cNvSpPr>
          <p:nvPr/>
        </p:nvSpPr>
        <p:spPr bwMode="auto">
          <a:xfrm>
            <a:off x="1457325" y="4345962"/>
            <a:ext cx="12923838" cy="1535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5763" tIns="38194" rIns="192881" bIns="38194">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defRPr/>
            </a:pPr>
            <a:r>
              <a:rPr lang="en-US" altLang="en-US" sz="4400" dirty="0">
                <a:solidFill>
                  <a:schemeClr val="accent6"/>
                </a:solidFill>
                <a:latin typeface="Ink Free" panose="03080402000500000000" pitchFamily="66" charset="0"/>
                <a:ea typeface="Calibri" panose="020F0502020204030204" pitchFamily="34" charset="0"/>
                <a:cs typeface="Calibri" panose="020F0502020204030204" pitchFamily="34" charset="0"/>
              </a:rPr>
              <a:t>BACKGROUND:</a:t>
            </a:r>
          </a:p>
          <a:p>
            <a:pPr algn="just">
              <a:spcBef>
                <a:spcPct val="25000"/>
              </a:spcBef>
              <a:defRPr/>
            </a:pPr>
            <a:r>
              <a:rPr lang="en-US" altLang="en-US" sz="4200" dirty="0">
                <a:solidFill>
                  <a:schemeClr val="accent6"/>
                </a:solidFill>
                <a:latin typeface="Ink Free" panose="03080402000500000000" pitchFamily="66" charset="0"/>
                <a:ea typeface="Calibri" panose="020F0502020204030204" pitchFamily="34" charset="0"/>
                <a:cs typeface="Calibri" panose="020F0502020204030204" pitchFamily="34" charset="0"/>
              </a:rPr>
              <a:t>	</a:t>
            </a:r>
            <a:r>
              <a:rPr lang="en-US" sz="4200" b="0" dirty="0">
                <a:solidFill>
                  <a:schemeClr val="accent6"/>
                </a:solidFill>
                <a:latin typeface="Ink Free" panose="03080402000500000000" pitchFamily="66" charset="0"/>
              </a:rPr>
              <a:t>The </a:t>
            </a:r>
            <a:r>
              <a:rPr lang="en-US" sz="4200" b="0" dirty="0">
                <a:solidFill>
                  <a:schemeClr val="accent6"/>
                </a:solidFill>
                <a:latin typeface="Ink Free" panose="03080402000500000000" pitchFamily="66" charset="0"/>
                <a:hlinkClick r:id="rId4">
                  <a:extLst>
                    <a:ext uri="{A12FA001-AC4F-418D-AE19-62706E023703}">
                      <ahyp:hlinkClr xmlns:ahyp="http://schemas.microsoft.com/office/drawing/2018/hyperlinkcolor" xmlns="" val="tx"/>
                    </a:ext>
                  </a:extLst>
                </a:hlinkClick>
              </a:rPr>
              <a:t>Collaborative for Academic, Social, and Emotional Learning (CASEL)</a:t>
            </a:r>
            <a:r>
              <a:rPr lang="en-US" sz="4200" b="0" dirty="0">
                <a:solidFill>
                  <a:schemeClr val="accent6"/>
                </a:solidFill>
                <a:latin typeface="Ink Free" panose="03080402000500000000" pitchFamily="66" charset="0"/>
              </a:rPr>
              <a:t> defines SEL as how children and adults learn to understand and manage emotions, set goals, show empathy for others, establish positive relationships, and make responsible decisions. As more attention is paid to "educating the whole child," SEL practices have been embedded in a growing number of classrooms across the country. Educators are aware that these skills play a critical role in determining how well-equipped children will be to meet the demands of the classroom. </a:t>
            </a:r>
            <a:r>
              <a:rPr lang="en-US" b="0" dirty="0">
                <a:solidFill>
                  <a:schemeClr val="accent2">
                    <a:lumMod val="75000"/>
                  </a:schemeClr>
                </a:solidFill>
                <a:latin typeface="Ink Free" panose="03080402000500000000" pitchFamily="66" charset="0"/>
              </a:rPr>
              <a:t>SEL is key to successful student performance, especially in preschool and elementary school. </a:t>
            </a:r>
            <a:r>
              <a:rPr lang="en-US" sz="4200" b="0" dirty="0">
                <a:latin typeface="Ink Free" panose="03080402000500000000" pitchFamily="66" charset="0"/>
              </a:rPr>
              <a:t>Students need a place to normalize emotions, outlet themselves, stay connected and maintain comforting routines.</a:t>
            </a:r>
            <a:endParaRPr lang="en-US" sz="4200" b="0" dirty="0">
              <a:solidFill>
                <a:schemeClr val="accent6"/>
              </a:solidFill>
              <a:latin typeface="Ink Free" panose="03080402000500000000" pitchFamily="66" charset="0"/>
            </a:endParaRPr>
          </a:p>
          <a:p>
            <a:pPr algn="just">
              <a:spcBef>
                <a:spcPct val="25000"/>
              </a:spcBef>
              <a:defRPr/>
            </a:pPr>
            <a:endParaRPr lang="en-US" altLang="en-US" sz="4400" b="0" dirty="0">
              <a:solidFill>
                <a:schemeClr val="accent6"/>
              </a:solidFill>
              <a:latin typeface="Ink Free" panose="03080402000500000000" pitchFamily="66" charset="0"/>
            </a:endParaRPr>
          </a:p>
          <a:p>
            <a:pPr algn="just">
              <a:spcBef>
                <a:spcPct val="25000"/>
              </a:spcBef>
              <a:defRPr/>
            </a:pPr>
            <a:r>
              <a:rPr lang="en-US" altLang="en-US" sz="4400" dirty="0">
                <a:solidFill>
                  <a:schemeClr val="accent6"/>
                </a:solidFill>
                <a:latin typeface="Ink Free" panose="03080402000500000000" pitchFamily="66" charset="0"/>
                <a:ea typeface="Calibri" panose="020F0502020204030204" pitchFamily="34" charset="0"/>
                <a:cs typeface="Calibri" panose="020F0502020204030204" pitchFamily="34" charset="0"/>
              </a:rPr>
              <a:t>CASEL’S 5 SEL SUBCOMPETENCIES</a:t>
            </a:r>
          </a:p>
          <a:p>
            <a:pPr marL="571500" indent="-571500" algn="just">
              <a:spcBef>
                <a:spcPct val="25000"/>
              </a:spcBef>
              <a:buFont typeface="Arial" panose="020B0604020202020204" pitchFamily="34" charset="0"/>
              <a:buChar char="•"/>
              <a:defRPr/>
            </a:pPr>
            <a:r>
              <a:rPr lang="en-US" altLang="en-US" sz="3200" dirty="0">
                <a:solidFill>
                  <a:schemeClr val="accent6"/>
                </a:solidFill>
                <a:latin typeface="Ink Free" panose="03080402000500000000" pitchFamily="66" charset="0"/>
                <a:ea typeface="Calibri" panose="020F0502020204030204" pitchFamily="34" charset="0"/>
                <a:cs typeface="Calibri" panose="020F0502020204030204" pitchFamily="34" charset="0"/>
              </a:rPr>
              <a:t>Self-Awareness</a:t>
            </a:r>
          </a:p>
          <a:p>
            <a:pPr marL="571500" indent="-571500" algn="just">
              <a:spcBef>
                <a:spcPct val="25000"/>
              </a:spcBef>
              <a:buFont typeface="Arial" panose="020B0604020202020204" pitchFamily="34" charset="0"/>
              <a:buChar char="•"/>
              <a:defRPr/>
            </a:pPr>
            <a:r>
              <a:rPr lang="en-US" altLang="en-US" sz="3200" dirty="0">
                <a:solidFill>
                  <a:schemeClr val="accent6"/>
                </a:solidFill>
                <a:latin typeface="Ink Free" panose="03080402000500000000" pitchFamily="66" charset="0"/>
                <a:ea typeface="Calibri" panose="020F0502020204030204" pitchFamily="34" charset="0"/>
                <a:cs typeface="Calibri" panose="020F0502020204030204" pitchFamily="34" charset="0"/>
              </a:rPr>
              <a:t>Self-Management</a:t>
            </a:r>
          </a:p>
          <a:p>
            <a:pPr marL="571500" indent="-571500" algn="just">
              <a:spcBef>
                <a:spcPct val="25000"/>
              </a:spcBef>
              <a:buFont typeface="Arial" panose="020B0604020202020204" pitchFamily="34" charset="0"/>
              <a:buChar char="•"/>
              <a:defRPr/>
            </a:pPr>
            <a:r>
              <a:rPr lang="en-US" altLang="en-US" sz="3200" dirty="0">
                <a:solidFill>
                  <a:schemeClr val="accent6"/>
                </a:solidFill>
                <a:latin typeface="Ink Free" panose="03080402000500000000" pitchFamily="66" charset="0"/>
                <a:ea typeface="Calibri" panose="020F0502020204030204" pitchFamily="34" charset="0"/>
                <a:cs typeface="Calibri" panose="020F0502020204030204" pitchFamily="34" charset="0"/>
              </a:rPr>
              <a:t>Social Awareness</a:t>
            </a:r>
          </a:p>
          <a:p>
            <a:pPr marL="571500" indent="-571500" algn="just">
              <a:spcBef>
                <a:spcPct val="25000"/>
              </a:spcBef>
              <a:buFont typeface="Arial" panose="020B0604020202020204" pitchFamily="34" charset="0"/>
              <a:buChar char="•"/>
              <a:defRPr/>
            </a:pPr>
            <a:r>
              <a:rPr lang="en-US" altLang="en-US" sz="3200" dirty="0">
                <a:solidFill>
                  <a:schemeClr val="accent6"/>
                </a:solidFill>
                <a:latin typeface="Ink Free" panose="03080402000500000000" pitchFamily="66" charset="0"/>
                <a:ea typeface="Calibri" panose="020F0502020204030204" pitchFamily="34" charset="0"/>
                <a:cs typeface="Calibri" panose="020F0502020204030204" pitchFamily="34" charset="0"/>
              </a:rPr>
              <a:t>Relationship Skills </a:t>
            </a:r>
          </a:p>
          <a:p>
            <a:pPr marL="571500" indent="-571500" algn="just">
              <a:spcBef>
                <a:spcPct val="25000"/>
              </a:spcBef>
              <a:buFont typeface="Arial" panose="020B0604020202020204" pitchFamily="34" charset="0"/>
              <a:buChar char="•"/>
              <a:defRPr/>
            </a:pPr>
            <a:r>
              <a:rPr lang="en-US" altLang="en-US" sz="3200" dirty="0">
                <a:solidFill>
                  <a:schemeClr val="accent6"/>
                </a:solidFill>
                <a:latin typeface="Ink Free" panose="03080402000500000000" pitchFamily="66" charset="0"/>
                <a:ea typeface="Calibri" panose="020F0502020204030204" pitchFamily="34" charset="0"/>
                <a:cs typeface="Calibri" panose="020F0502020204030204" pitchFamily="34" charset="0"/>
              </a:rPr>
              <a:t>Responsible Decision-Making </a:t>
            </a:r>
          </a:p>
        </p:txBody>
      </p:sp>
      <p:sp>
        <p:nvSpPr>
          <p:cNvPr id="1041" name="Text Box 238">
            <a:extLst>
              <a:ext uri="{FF2B5EF4-FFF2-40B4-BE49-F238E27FC236}">
                <a16:creationId xmlns:a16="http://schemas.microsoft.com/office/drawing/2014/main" id="{FFDB5A5C-ACCF-2342-91E8-3420B0FB10A9}"/>
              </a:ext>
            </a:extLst>
          </p:cNvPr>
          <p:cNvSpPr txBox="1">
            <a:spLocks noChangeArrowheads="1"/>
          </p:cNvSpPr>
          <p:nvPr/>
        </p:nvSpPr>
        <p:spPr bwMode="auto">
          <a:xfrm>
            <a:off x="30911800" y="20702588"/>
            <a:ext cx="11958638" cy="335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2881" tIns="38194" rIns="385763" bIns="385763">
            <a:spAutoFit/>
          </a:bodyPr>
          <a:lstStyle>
            <a:lvl1pPr marL="877888" indent="-877888"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lgn="just">
              <a:defRPr/>
            </a:pPr>
            <a:r>
              <a:rPr lang="en-US" altLang="en-US" sz="3200" dirty="0">
                <a:solidFill>
                  <a:srgbClr val="000066"/>
                </a:solidFill>
                <a:latin typeface="Calibri" panose="020F0502020204030204" pitchFamily="34" charset="0"/>
                <a:ea typeface="Calibri" panose="020F0502020204030204" pitchFamily="34" charset="0"/>
                <a:cs typeface="Calibri" panose="020F0502020204030204" pitchFamily="34" charset="0"/>
              </a:rPr>
              <a:t> </a:t>
            </a:r>
            <a:r>
              <a:rPr lang="en-US" altLang="en-US" sz="4600" dirty="0">
                <a:solidFill>
                  <a:srgbClr val="000066"/>
                </a:solidFill>
                <a:latin typeface="Ink Free" panose="03080402000500000000" pitchFamily="66" charset="0"/>
                <a:ea typeface="Calibri" panose="020F0502020204030204" pitchFamily="34" charset="0"/>
                <a:cs typeface="Calibri" panose="020F0502020204030204" pitchFamily="34" charset="0"/>
              </a:rPr>
              <a:t>REFERENCES:</a:t>
            </a:r>
          </a:p>
          <a:p>
            <a:pPr algn="just">
              <a:defRPr/>
            </a:pPr>
            <a:r>
              <a:rPr lang="en-US" sz="2400" b="0" dirty="0">
                <a:latin typeface="Ink Free" panose="03080402000500000000" pitchFamily="66" charset="0"/>
              </a:rPr>
              <a:t>2020 CASEL. (2020). CSI Resources: Assessment. Retrieved November 3, 2020, from </a:t>
            </a:r>
            <a:r>
              <a:rPr lang="en-US" sz="2400" b="0" u="sng" dirty="0">
                <a:latin typeface="Ink Free" panose="03080402000500000000" pitchFamily="66" charset="0"/>
                <a:hlinkClick r:id="rId5"/>
              </a:rPr>
              <a:t>https://casel.org/csi-resources-assessment/</a:t>
            </a:r>
            <a:endParaRPr lang="en-US" altLang="en-US" sz="2400" dirty="0">
              <a:solidFill>
                <a:srgbClr val="000066"/>
              </a:solidFill>
              <a:latin typeface="Ink Free" panose="03080402000500000000" pitchFamily="66" charset="0"/>
              <a:ea typeface="Calibri" panose="020F0502020204030204" pitchFamily="34" charset="0"/>
              <a:cs typeface="Calibri" panose="020F0502020204030204" pitchFamily="34" charset="0"/>
            </a:endParaRPr>
          </a:p>
          <a:p>
            <a:pPr algn="just">
              <a:defRPr/>
            </a:pPr>
            <a:r>
              <a:rPr lang="en-US" sz="2400" b="0" dirty="0">
                <a:latin typeface="Ink Free" panose="03080402000500000000" pitchFamily="66" charset="0"/>
              </a:rPr>
              <a:t>Low, S., </a:t>
            </a:r>
            <a:r>
              <a:rPr lang="en-US" sz="2400" b="0" dirty="0" err="1">
                <a:latin typeface="Ink Free" panose="03080402000500000000" pitchFamily="66" charset="0"/>
              </a:rPr>
              <a:t>Smolkowski</a:t>
            </a:r>
            <a:r>
              <a:rPr lang="en-US" sz="2400" b="0" dirty="0">
                <a:latin typeface="Ink Free" panose="03080402000500000000" pitchFamily="66" charset="0"/>
              </a:rPr>
              <a:t>, K., &amp; Cook, C. (2016). What constitutes high-quality implementation of SEL programs? A latent class analysis of second step implementation.</a:t>
            </a:r>
            <a:r>
              <a:rPr lang="en-US" sz="2400" b="0" i="1" dirty="0">
                <a:latin typeface="Ink Free" panose="03080402000500000000" pitchFamily="66" charset="0"/>
              </a:rPr>
              <a:t> Prevention Science, 17</a:t>
            </a:r>
            <a:r>
              <a:rPr lang="en-US" sz="2400" b="0" dirty="0">
                <a:latin typeface="Ink Free" panose="03080402000500000000" pitchFamily="66" charset="0"/>
              </a:rPr>
              <a:t>(8), 981-991. </a:t>
            </a:r>
            <a:r>
              <a:rPr lang="en-US" sz="2400" b="0" dirty="0" err="1">
                <a:latin typeface="Ink Free" panose="03080402000500000000" pitchFamily="66" charset="0"/>
              </a:rPr>
              <a:t>doi:</a:t>
            </a:r>
            <a:r>
              <a:rPr lang="en-US" sz="2400" b="0" u="sng" dirty="0" err="1">
                <a:latin typeface="Ink Free" panose="03080402000500000000" pitchFamily="66" charset="0"/>
                <a:hlinkClick r:id="rId6"/>
              </a:rPr>
              <a:t>http</a:t>
            </a:r>
            <a:r>
              <a:rPr lang="en-US" sz="2400" b="0" u="sng" dirty="0">
                <a:latin typeface="Ink Free" panose="03080402000500000000" pitchFamily="66" charset="0"/>
                <a:hlinkClick r:id="rId6"/>
              </a:rPr>
              <a:t>://dx.doi.org.ezproxy.monmouth.edu/10.1007/s11121-016-0670-3</a:t>
            </a:r>
            <a:endParaRPr lang="en-US" altLang="en-US" sz="2400" dirty="0">
              <a:solidFill>
                <a:srgbClr val="000066"/>
              </a:solidFill>
              <a:latin typeface="Ink Free" panose="03080402000500000000" pitchFamily="66" charset="0"/>
              <a:ea typeface="Calibri" panose="020F0502020204030204" pitchFamily="34" charset="0"/>
              <a:cs typeface="Calibri" panose="020F0502020204030204" pitchFamily="34" charset="0"/>
            </a:endParaRPr>
          </a:p>
        </p:txBody>
      </p:sp>
      <p:pic>
        <p:nvPicPr>
          <p:cNvPr id="4123" name="Picture 27">
            <a:extLst>
              <a:ext uri="{FF2B5EF4-FFF2-40B4-BE49-F238E27FC236}">
                <a16:creationId xmlns:a16="http://schemas.microsoft.com/office/drawing/2014/main" id="{753A49E5-6559-9C4F-A126-817F4E43CC93}"/>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1325794" y="-47051"/>
            <a:ext cx="2565406" cy="2565406"/>
          </a:xfrm>
          <a:prstGeom prst="rect">
            <a:avLst/>
          </a:prstGeom>
          <a:noFill/>
          <a:extLst>
            <a:ext uri="{909E8E84-426E-40DD-AFC4-6F175D3DCCD1}">
              <a14:hiddenFill xmlns:a14="http://schemas.microsoft.com/office/drawing/2010/main">
                <a:solidFill>
                  <a:srgbClr val="FFFFFF"/>
                </a:solidFill>
              </a14:hiddenFill>
            </a:ext>
          </a:extLst>
        </p:spPr>
      </p:pic>
      <p:pic>
        <p:nvPicPr>
          <p:cNvPr id="4125" name="Picture 29">
            <a:extLst>
              <a:ext uri="{FF2B5EF4-FFF2-40B4-BE49-F238E27FC236}">
                <a16:creationId xmlns:a16="http://schemas.microsoft.com/office/drawing/2014/main" id="{1C6DF1A2-C7F2-924A-AB5C-2E66BD9AE8BD}"/>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4891099" y="3958034"/>
            <a:ext cx="1018294" cy="10629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7">
            <a:extLst>
              <a:ext uri="{FF2B5EF4-FFF2-40B4-BE49-F238E27FC236}">
                <a16:creationId xmlns:a16="http://schemas.microsoft.com/office/drawing/2014/main" id="{76D3D9C6-F3BA-3B43-8FA8-C8CC842C709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33337" y="104775"/>
            <a:ext cx="2157998" cy="2157998"/>
          </a:xfrm>
          <a:prstGeom prst="rect">
            <a:avLst/>
          </a:prstGeom>
          <a:noFill/>
          <a:extLst>
            <a:ext uri="{909E8E84-426E-40DD-AFC4-6F175D3DCCD1}">
              <a14:hiddenFill xmlns:a14="http://schemas.microsoft.com/office/drawing/2010/main">
                <a:solidFill>
                  <a:srgbClr val="FFFFFF"/>
                </a:solidFill>
              </a14:hiddenFill>
            </a:ext>
          </a:extLst>
        </p:spPr>
      </p:pic>
      <p:pic>
        <p:nvPicPr>
          <p:cNvPr id="4129" name="Picture 33">
            <a:extLst>
              <a:ext uri="{FF2B5EF4-FFF2-40B4-BE49-F238E27FC236}">
                <a16:creationId xmlns:a16="http://schemas.microsoft.com/office/drawing/2014/main" id="{ECEA388E-5B15-B441-8498-ACC330A53A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66435" y="2544520"/>
            <a:ext cx="4627746" cy="10629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92617E-36F9-7245-A159-D742BF38F774}"/>
              </a:ext>
            </a:extLst>
          </p:cNvPr>
          <p:cNvSpPr txBox="1"/>
          <p:nvPr/>
        </p:nvSpPr>
        <p:spPr>
          <a:xfrm>
            <a:off x="30995500" y="4850697"/>
            <a:ext cx="11597958" cy="15573494"/>
          </a:xfrm>
          <a:prstGeom prst="rect">
            <a:avLst/>
          </a:prstGeom>
          <a:noFill/>
        </p:spPr>
        <p:txBody>
          <a:bodyPr wrap="square" rtlCol="0">
            <a:spAutoFit/>
          </a:bodyPr>
          <a:lstStyle/>
          <a:p>
            <a:pPr algn="just">
              <a:defRPr/>
            </a:pPr>
            <a:r>
              <a:rPr lang="en-US" altLang="en-US" sz="4800" dirty="0">
                <a:solidFill>
                  <a:srgbClr val="000066"/>
                </a:solidFill>
                <a:latin typeface="Ink Free" panose="03080402000500000000" pitchFamily="66" charset="0"/>
                <a:ea typeface="Calibri" panose="020F0502020204030204" pitchFamily="34" charset="0"/>
                <a:cs typeface="Calibri" panose="020F0502020204030204" pitchFamily="34" charset="0"/>
              </a:rPr>
              <a:t>METHODS:</a:t>
            </a:r>
          </a:p>
          <a:p>
            <a:pPr marL="457200" indent="-457200">
              <a:buFont typeface="Arial" panose="020B0604020202020204" pitchFamily="34" charset="0"/>
              <a:buChar char="•"/>
            </a:pPr>
            <a:r>
              <a:rPr lang="en-US" sz="4400" b="0" dirty="0">
                <a:latin typeface="Ink Free" panose="03080402000500000000" pitchFamily="66" charset="0"/>
              </a:rPr>
              <a:t>Mixed-methods single case study.</a:t>
            </a:r>
          </a:p>
          <a:p>
            <a:pPr marL="457200" indent="-457200">
              <a:buFont typeface="Arial" panose="020B0604020202020204" pitchFamily="34" charset="0"/>
              <a:buChar char="•"/>
            </a:pPr>
            <a:r>
              <a:rPr lang="en-US" sz="4400" b="0" dirty="0">
                <a:latin typeface="Ink Free" panose="03080402000500000000" pitchFamily="66" charset="0"/>
              </a:rPr>
              <a:t>Study will focus on both the social and emotional growth and literacy growth of one grade level and utilize teacher perception of two social emotional learning framework/approaches: Sanford Harmony and The Nurtured Heart Approach.</a:t>
            </a:r>
          </a:p>
          <a:p>
            <a:pPr marL="457200" indent="-457200">
              <a:buFont typeface="Arial" panose="020B0604020202020204" pitchFamily="34" charset="0"/>
              <a:buChar char="•"/>
            </a:pPr>
            <a:r>
              <a:rPr lang="en-US" sz="4400" b="0" dirty="0">
                <a:latin typeface="Ink Free" panose="03080402000500000000" pitchFamily="66" charset="0"/>
              </a:rPr>
              <a:t>All students will be receiving the same instructional methods and lessons within explicit SEL literacy instruction. </a:t>
            </a:r>
          </a:p>
          <a:p>
            <a:pPr marL="457200" indent="-457200">
              <a:buFont typeface="Arial" panose="020B0604020202020204" pitchFamily="34" charset="0"/>
              <a:buChar char="•"/>
            </a:pPr>
            <a:r>
              <a:rPr lang="en-US" sz="4400" b="0" dirty="0">
                <a:latin typeface="Ink Free" panose="03080402000500000000" pitchFamily="66" charset="0"/>
              </a:rPr>
              <a:t>Students will all be assessed through a mid-year ELA diagnostic and an SEL instrument (DESSA mini).</a:t>
            </a:r>
          </a:p>
          <a:p>
            <a:pPr marL="457200" indent="-457200">
              <a:buFont typeface="Arial" panose="020B0604020202020204" pitchFamily="34" charset="0"/>
              <a:buChar char="•"/>
            </a:pPr>
            <a:r>
              <a:rPr lang="en-US" sz="4400" b="0" dirty="0">
                <a:latin typeface="Ink Free" panose="03080402000500000000" pitchFamily="66" charset="0"/>
              </a:rPr>
              <a:t> Teacher interviews will be conducted pre and post program implementation. </a:t>
            </a:r>
          </a:p>
          <a:p>
            <a:pPr marL="457200" indent="-457200">
              <a:buFont typeface="Arial" panose="020B0604020202020204" pitchFamily="34" charset="0"/>
              <a:buChar char="•"/>
            </a:pPr>
            <a:r>
              <a:rPr lang="en-US" sz="4400" b="0" dirty="0">
                <a:latin typeface="Ink Free" panose="03080402000500000000" pitchFamily="66" charset="0"/>
              </a:rPr>
              <a:t> Time-series analysis will be used in my study because implementation of these programs will take place over the span of two-trimesters in a given school year(September-March) tracking literacy growth, SEL growth and teacher perception. </a:t>
            </a:r>
          </a:p>
          <a:p>
            <a:pPr marL="685800" indent="-685800">
              <a:buFont typeface="Arial" panose="020B0604020202020204" pitchFamily="34" charset="0"/>
              <a:buChar char="•"/>
              <a:defRPr/>
            </a:pPr>
            <a:endParaRPr lang="en-US" dirty="0"/>
          </a:p>
        </p:txBody>
      </p:sp>
      <p:pic>
        <p:nvPicPr>
          <p:cNvPr id="30" name="Picture 27">
            <a:extLst>
              <a:ext uri="{FF2B5EF4-FFF2-40B4-BE49-F238E27FC236}">
                <a16:creationId xmlns:a16="http://schemas.microsoft.com/office/drawing/2014/main" id="{EC99A249-C60E-2E47-BAC1-FE07C9BFF53D}"/>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3816" y="5875891"/>
            <a:ext cx="1283028" cy="128302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7">
            <a:extLst>
              <a:ext uri="{FF2B5EF4-FFF2-40B4-BE49-F238E27FC236}">
                <a16:creationId xmlns:a16="http://schemas.microsoft.com/office/drawing/2014/main" id="{3FC5C2C9-4105-5149-AA4C-52A62815E908}"/>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109243" y="3533819"/>
            <a:ext cx="1283028" cy="128302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7">
            <a:extLst>
              <a:ext uri="{FF2B5EF4-FFF2-40B4-BE49-F238E27FC236}">
                <a16:creationId xmlns:a16="http://schemas.microsoft.com/office/drawing/2014/main" id="{060B36E2-7DAD-E84B-851F-9BE681D6C030}"/>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689233" y="2145814"/>
            <a:ext cx="1831460" cy="18314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7">
            <a:extLst>
              <a:ext uri="{FF2B5EF4-FFF2-40B4-BE49-F238E27FC236}">
                <a16:creationId xmlns:a16="http://schemas.microsoft.com/office/drawing/2014/main" id="{0859841D-0C4A-664F-9DA1-23C8EC6E2ACD}"/>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88527" y="4912370"/>
            <a:ext cx="914269" cy="9142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0035F1-FD50-8341-B2C8-3A05FD094467}"/>
              </a:ext>
            </a:extLst>
          </p:cNvPr>
          <p:cNvSpPr txBox="1"/>
          <p:nvPr/>
        </p:nvSpPr>
        <p:spPr>
          <a:xfrm>
            <a:off x="1457325" y="20075525"/>
            <a:ext cx="13052424" cy="4847481"/>
          </a:xfrm>
          <a:prstGeom prst="rect">
            <a:avLst/>
          </a:prstGeom>
          <a:noFill/>
        </p:spPr>
        <p:txBody>
          <a:bodyPr wrap="square" rtlCol="0">
            <a:spAutoFit/>
          </a:bodyPr>
          <a:lstStyle/>
          <a:p>
            <a:pPr>
              <a:defRPr/>
            </a:pPr>
            <a:r>
              <a:rPr lang="en-US" altLang="en-US" sz="4400" dirty="0">
                <a:solidFill>
                  <a:schemeClr val="accent6"/>
                </a:solidFill>
                <a:latin typeface="Ink Free" panose="03080402000500000000" pitchFamily="66" charset="0"/>
                <a:ea typeface="Calibri" panose="020F0502020204030204" pitchFamily="34" charset="0"/>
                <a:cs typeface="Calibri" panose="020F0502020204030204" pitchFamily="34" charset="0"/>
              </a:rPr>
              <a:t>RESEARCH QUESTIONS:</a:t>
            </a:r>
          </a:p>
          <a:p>
            <a:pPr marL="514350" indent="-514350" algn="just">
              <a:spcBef>
                <a:spcPct val="25000"/>
              </a:spcBef>
              <a:buFont typeface="+mj-lt"/>
              <a:buAutoNum type="arabicPeriod"/>
              <a:defRPr/>
            </a:pPr>
            <a:r>
              <a:rPr lang="en-US" altLang="en-US" sz="3600" dirty="0">
                <a:solidFill>
                  <a:schemeClr val="accent6"/>
                </a:solidFill>
                <a:latin typeface="Ink Free" panose="03080402000500000000" pitchFamily="66" charset="0"/>
                <a:ea typeface="Calibri" panose="020F0502020204030204" pitchFamily="34" charset="0"/>
                <a:cs typeface="Calibri" panose="020F0502020204030204" pitchFamily="34" charset="0"/>
              </a:rPr>
              <a:t>	</a:t>
            </a:r>
            <a:r>
              <a:rPr lang="en-US" altLang="en-US" sz="4000" dirty="0">
                <a:solidFill>
                  <a:schemeClr val="accent6"/>
                </a:solidFill>
                <a:latin typeface="Ink Free" panose="03080402000500000000" pitchFamily="66" charset="0"/>
                <a:ea typeface="Calibri" panose="020F0502020204030204" pitchFamily="34" charset="0"/>
                <a:cs typeface="Calibri" panose="020F0502020204030204" pitchFamily="34" charset="0"/>
              </a:rPr>
              <a:t>How does explicit literacy instruction infused into social and emotional learning lessons influence students’ SEL and literacy growth in a Title 1 school? </a:t>
            </a:r>
          </a:p>
          <a:p>
            <a:pPr marL="514350" indent="-514350" algn="just">
              <a:spcBef>
                <a:spcPct val="25000"/>
              </a:spcBef>
              <a:buFont typeface="+mj-lt"/>
              <a:buAutoNum type="arabicPeriod"/>
              <a:defRPr/>
            </a:pPr>
            <a:r>
              <a:rPr lang="en-US" altLang="en-US" sz="4000" dirty="0">
                <a:solidFill>
                  <a:schemeClr val="accent6"/>
                </a:solidFill>
                <a:latin typeface="Ink Free" panose="03080402000500000000" pitchFamily="66" charset="0"/>
                <a:ea typeface="Calibri" panose="020F0502020204030204" pitchFamily="34" charset="0"/>
                <a:cs typeface="Calibri" panose="020F0502020204030204" pitchFamily="34" charset="0"/>
              </a:rPr>
              <a:t>What is the connection between social and emotional development and literacy in elementary aged students? </a:t>
            </a:r>
          </a:p>
          <a:p>
            <a:pPr marL="514350" indent="-514350" algn="just">
              <a:spcBef>
                <a:spcPct val="25000"/>
              </a:spcBef>
              <a:buFont typeface="+mj-lt"/>
              <a:buAutoNum type="arabicPeriod"/>
              <a:defRPr/>
            </a:pPr>
            <a:endParaRPr lang="en-US" altLang="en-US" sz="3600" dirty="0">
              <a:solidFill>
                <a:schemeClr val="tx1"/>
              </a:solidFill>
              <a:latin typeface="Ink Free" panose="03080402000500000000" pitchFamily="66" charset="0"/>
              <a:ea typeface="Calibri" panose="020F0502020204030204" pitchFamily="34" charset="0"/>
              <a:cs typeface="Calibri" panose="020F0502020204030204" pitchFamily="34" charset="0"/>
            </a:endParaRPr>
          </a:p>
        </p:txBody>
      </p:sp>
      <p:pic>
        <p:nvPicPr>
          <p:cNvPr id="35" name="Picture 27">
            <a:extLst>
              <a:ext uri="{FF2B5EF4-FFF2-40B4-BE49-F238E27FC236}">
                <a16:creationId xmlns:a16="http://schemas.microsoft.com/office/drawing/2014/main" id="{73791905-85D1-574C-8854-82D7A0F70B00}"/>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42151362" y="4937859"/>
            <a:ext cx="914269" cy="91426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7">
            <a:extLst>
              <a:ext uri="{FF2B5EF4-FFF2-40B4-BE49-F238E27FC236}">
                <a16:creationId xmlns:a16="http://schemas.microsoft.com/office/drawing/2014/main" id="{A31BFD00-BD95-B64E-9203-0E44C9C22577}"/>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41902335" y="3874923"/>
            <a:ext cx="1062936" cy="106293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7">
            <a:extLst>
              <a:ext uri="{FF2B5EF4-FFF2-40B4-BE49-F238E27FC236}">
                <a16:creationId xmlns:a16="http://schemas.microsoft.com/office/drawing/2014/main" id="{8EF47806-CFB4-BA45-A470-DFDE8E122574}"/>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42271438" y="2589610"/>
            <a:ext cx="1387664" cy="138766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7">
            <a:extLst>
              <a:ext uri="{FF2B5EF4-FFF2-40B4-BE49-F238E27FC236}">
                <a16:creationId xmlns:a16="http://schemas.microsoft.com/office/drawing/2014/main" id="{6AA9F402-3D88-C641-AEED-D90765DE47C4}"/>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42471337" y="5628618"/>
            <a:ext cx="1387664" cy="1387664"/>
          </a:xfrm>
          <a:prstGeom prst="rect">
            <a:avLst/>
          </a:prstGeom>
          <a:noFill/>
          <a:extLst>
            <a:ext uri="{909E8E84-426E-40DD-AFC4-6F175D3DCCD1}">
              <a14:hiddenFill xmlns:a14="http://schemas.microsoft.com/office/drawing/2010/main">
                <a:solidFill>
                  <a:srgbClr val="FFFFFF"/>
                </a:solidFill>
              </a14:hiddenFill>
            </a:ext>
          </a:extLst>
        </p:spPr>
      </p:pic>
      <p:pic>
        <p:nvPicPr>
          <p:cNvPr id="39" name="Google Shape;61;p13">
            <a:extLst>
              <a:ext uri="{FF2B5EF4-FFF2-40B4-BE49-F238E27FC236}">
                <a16:creationId xmlns:a16="http://schemas.microsoft.com/office/drawing/2014/main" id="{8CAE2D2A-F633-4546-8905-B4D552B69344}"/>
              </a:ext>
            </a:extLst>
          </p:cNvPr>
          <p:cNvPicPr preferRelativeResize="0"/>
          <p:nvPr/>
        </p:nvPicPr>
        <p:blipFill>
          <a:blip r:embed="rId16">
            <a:alphaModFix/>
          </a:blip>
          <a:stretch>
            <a:fillRect/>
          </a:stretch>
        </p:blipFill>
        <p:spPr>
          <a:xfrm>
            <a:off x="3000586" y="1687620"/>
            <a:ext cx="2389314" cy="2565406"/>
          </a:xfrm>
          <a:prstGeom prst="rect">
            <a:avLst/>
          </a:prstGeom>
          <a:noFill/>
          <a:ln>
            <a:noFill/>
          </a:ln>
          <a:scene3d>
            <a:camera prst="orthographicFront">
              <a:rot lat="0" lon="0" rev="600000"/>
            </a:camera>
            <a:lightRig rig="threePt" dir="t"/>
          </a:scene3d>
        </p:spPr>
      </p:pic>
      <p:pic>
        <p:nvPicPr>
          <p:cNvPr id="40" name="Google Shape;60;p13">
            <a:extLst>
              <a:ext uri="{FF2B5EF4-FFF2-40B4-BE49-F238E27FC236}">
                <a16:creationId xmlns:a16="http://schemas.microsoft.com/office/drawing/2014/main" id="{44362C0B-5CE0-3947-A8AE-2DF8F278B76B}"/>
              </a:ext>
            </a:extLst>
          </p:cNvPr>
          <p:cNvPicPr preferRelativeResize="0"/>
          <p:nvPr/>
        </p:nvPicPr>
        <p:blipFill>
          <a:blip r:embed="rId17">
            <a:alphaModFix/>
          </a:blip>
          <a:stretch>
            <a:fillRect/>
          </a:stretch>
        </p:blipFill>
        <p:spPr>
          <a:xfrm rot="-1199986">
            <a:off x="10720661" y="15882191"/>
            <a:ext cx="5526093" cy="3592199"/>
          </a:xfrm>
          <a:prstGeom prst="rect">
            <a:avLst/>
          </a:prstGeom>
          <a:noFill/>
          <a:ln>
            <a:noFill/>
          </a:ln>
          <a:scene3d>
            <a:camera prst="orthographicFront">
              <a:rot lat="0" lon="0" rev="19799999"/>
            </a:camera>
            <a:lightRig rig="threePt" dir="t"/>
          </a:scene3d>
        </p:spPr>
      </p:pic>
      <p:pic>
        <p:nvPicPr>
          <p:cNvPr id="4131" name="Picture 35">
            <a:extLst>
              <a:ext uri="{FF2B5EF4-FFF2-40B4-BE49-F238E27FC236}">
                <a16:creationId xmlns:a16="http://schemas.microsoft.com/office/drawing/2014/main" id="{F45C1E19-C46F-A349-AE66-838F866ECDD4}"/>
              </a:ext>
            </a:extLst>
          </p:cNvPr>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39127931" y="19107864"/>
            <a:ext cx="2197863" cy="2189750"/>
          </a:xfrm>
          <a:prstGeom prst="rect">
            <a:avLst/>
          </a:prstGeom>
          <a:noFill/>
          <a:extLst>
            <a:ext uri="{909E8E84-426E-40DD-AFC4-6F175D3DCCD1}">
              <a14:hiddenFill xmlns:a14="http://schemas.microsoft.com/office/drawing/2010/main">
                <a:solidFill>
                  <a:srgbClr val="FFFFFF"/>
                </a:solidFill>
              </a14:hiddenFill>
            </a:ext>
          </a:extLst>
        </p:spPr>
      </p:pic>
      <p:pic>
        <p:nvPicPr>
          <p:cNvPr id="4137" name="Picture 41">
            <a:extLst>
              <a:ext uri="{FF2B5EF4-FFF2-40B4-BE49-F238E27FC236}">
                <a16:creationId xmlns:a16="http://schemas.microsoft.com/office/drawing/2014/main" id="{3E7B0E19-F0E5-DE4F-BDB1-F925652E28FA}"/>
              </a:ext>
            </a:extLst>
          </p:cNvPr>
          <p:cNvPicPr>
            <a:picLocks noChangeAspect="1" noChangeArrowheads="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14799112" y="5103250"/>
            <a:ext cx="1202267"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139" name="Picture 43">
            <a:extLst>
              <a:ext uri="{FF2B5EF4-FFF2-40B4-BE49-F238E27FC236}">
                <a16:creationId xmlns:a16="http://schemas.microsoft.com/office/drawing/2014/main" id="{CF30C5EA-5432-B540-9A0C-EB7EE4CAA3D4}"/>
              </a:ext>
            </a:extLst>
          </p:cNvPr>
          <p:cNvPicPr>
            <a:picLocks noChangeAspect="1" noChangeArrowheads="1"/>
          </p:cNvPicPr>
          <p:nvPr/>
        </p:nvPicPr>
        <p:blipFill>
          <a:blip r:embed="rId20" cstate="hqprint">
            <a:extLst>
              <a:ext uri="{28A0092B-C50C-407E-A947-70E740481C1C}">
                <a14:useLocalDpi xmlns:a14="http://schemas.microsoft.com/office/drawing/2010/main" val="0"/>
              </a:ext>
            </a:extLst>
          </a:blip>
          <a:srcRect/>
          <a:stretch>
            <a:fillRect/>
          </a:stretch>
        </p:blipFill>
        <p:spPr bwMode="auto">
          <a:xfrm>
            <a:off x="14523258" y="6245694"/>
            <a:ext cx="1753974" cy="1753974"/>
          </a:xfrm>
          <a:prstGeom prst="rect">
            <a:avLst/>
          </a:prstGeom>
          <a:noFill/>
          <a:extLst>
            <a:ext uri="{909E8E84-426E-40DD-AFC4-6F175D3DCCD1}">
              <a14:hiddenFill xmlns:a14="http://schemas.microsoft.com/office/drawing/2010/main">
                <a:solidFill>
                  <a:srgbClr val="FFFFFF"/>
                </a:solidFill>
              </a14:hiddenFill>
            </a:ext>
          </a:extLst>
        </p:spPr>
      </p:pic>
      <p:pic>
        <p:nvPicPr>
          <p:cNvPr id="4141" name="Picture 45">
            <a:extLst>
              <a:ext uri="{FF2B5EF4-FFF2-40B4-BE49-F238E27FC236}">
                <a16:creationId xmlns:a16="http://schemas.microsoft.com/office/drawing/2014/main" id="{4197C0E5-9240-1547-89EC-7ED25D62A545}"/>
              </a:ext>
            </a:extLst>
          </p:cNvPr>
          <p:cNvPicPr>
            <a:picLocks noChangeAspect="1" noChangeArrowheads="1"/>
          </p:cNvPicPr>
          <p:nvPr/>
        </p:nvPicPr>
        <p:blipFill>
          <a:blip r:embed="rId21" cstate="hqprint">
            <a:extLst>
              <a:ext uri="{28A0092B-C50C-407E-A947-70E740481C1C}">
                <a14:useLocalDpi xmlns:a14="http://schemas.microsoft.com/office/drawing/2010/main" val="0"/>
              </a:ext>
            </a:extLst>
          </a:blip>
          <a:srcRect/>
          <a:stretch>
            <a:fillRect/>
          </a:stretch>
        </p:blipFill>
        <p:spPr bwMode="auto">
          <a:xfrm>
            <a:off x="14930704" y="7999668"/>
            <a:ext cx="638386"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151" name="Picture 55">
            <a:extLst>
              <a:ext uri="{FF2B5EF4-FFF2-40B4-BE49-F238E27FC236}">
                <a16:creationId xmlns:a16="http://schemas.microsoft.com/office/drawing/2014/main" id="{73FBE686-564D-6B4C-9BE3-E9C299F7D00B}"/>
              </a:ext>
            </a:extLst>
          </p:cNvPr>
          <p:cNvPicPr>
            <a:picLocks noChangeAspect="1" noChangeArrowheads="1"/>
          </p:cNvPicPr>
          <p:nvPr/>
        </p:nvPicPr>
        <p:blipFill>
          <a:blip r:embed="rId22" cstate="hqprint">
            <a:extLst>
              <a:ext uri="{28A0092B-C50C-407E-A947-70E740481C1C}">
                <a14:useLocalDpi xmlns:a14="http://schemas.microsoft.com/office/drawing/2010/main" val="0"/>
              </a:ext>
            </a:extLst>
          </a:blip>
          <a:srcRect/>
          <a:stretch>
            <a:fillRect/>
          </a:stretch>
        </p:blipFill>
        <p:spPr bwMode="auto">
          <a:xfrm>
            <a:off x="14577939" y="9386922"/>
            <a:ext cx="1386135" cy="1386135"/>
          </a:xfrm>
          <a:prstGeom prst="rect">
            <a:avLst/>
          </a:prstGeom>
          <a:noFill/>
          <a:extLst>
            <a:ext uri="{909E8E84-426E-40DD-AFC4-6F175D3DCCD1}">
              <a14:hiddenFill xmlns:a14="http://schemas.microsoft.com/office/drawing/2010/main">
                <a:solidFill>
                  <a:srgbClr val="FFFFFF"/>
                </a:solidFill>
              </a14:hiddenFill>
            </a:ext>
          </a:extLst>
        </p:spPr>
      </p:pic>
      <p:pic>
        <p:nvPicPr>
          <p:cNvPr id="4153" name="Picture 57">
            <a:extLst>
              <a:ext uri="{FF2B5EF4-FFF2-40B4-BE49-F238E27FC236}">
                <a16:creationId xmlns:a16="http://schemas.microsoft.com/office/drawing/2014/main" id="{20FBA291-DF52-D244-9D5A-D13485AEF7C0}"/>
              </a:ext>
            </a:extLst>
          </p:cNvPr>
          <p:cNvPicPr>
            <a:picLocks noChangeAspect="1" noChangeArrowheads="1"/>
          </p:cNvPicPr>
          <p:nvPr/>
        </p:nvPicPr>
        <p:blipFill>
          <a:blip r:embed="rId23" cstate="hqprint">
            <a:extLst>
              <a:ext uri="{28A0092B-C50C-407E-A947-70E740481C1C}">
                <a14:useLocalDpi xmlns:a14="http://schemas.microsoft.com/office/drawing/2010/main" val="0"/>
              </a:ext>
            </a:extLst>
          </a:blip>
          <a:srcRect/>
          <a:stretch>
            <a:fillRect/>
          </a:stretch>
        </p:blipFill>
        <p:spPr bwMode="auto">
          <a:xfrm>
            <a:off x="14577939" y="10891570"/>
            <a:ext cx="1386135" cy="1386135"/>
          </a:xfrm>
          <a:prstGeom prst="rect">
            <a:avLst/>
          </a:prstGeom>
          <a:noFill/>
          <a:extLst>
            <a:ext uri="{909E8E84-426E-40DD-AFC4-6F175D3DCCD1}">
              <a14:hiddenFill xmlns:a14="http://schemas.microsoft.com/office/drawing/2010/main">
                <a:solidFill>
                  <a:srgbClr val="FFFFFF"/>
                </a:solidFill>
              </a14:hiddenFill>
            </a:ext>
          </a:extLst>
        </p:spPr>
      </p:pic>
      <p:pic>
        <p:nvPicPr>
          <p:cNvPr id="4155" name="Picture 59">
            <a:extLst>
              <a:ext uri="{FF2B5EF4-FFF2-40B4-BE49-F238E27FC236}">
                <a16:creationId xmlns:a16="http://schemas.microsoft.com/office/drawing/2014/main" id="{BD6E16B5-DF14-C643-91A3-5F2CBF21FE67}"/>
              </a:ext>
            </a:extLst>
          </p:cNvPr>
          <p:cNvPicPr>
            <a:picLocks noChangeAspect="1" noChangeArrowheads="1"/>
          </p:cNvPicPr>
          <p:nvPr/>
        </p:nvPicPr>
        <p:blipFill>
          <a:blip r:embed="rId24" cstate="hqprint">
            <a:extLst>
              <a:ext uri="{28A0092B-C50C-407E-A947-70E740481C1C}">
                <a14:useLocalDpi xmlns:a14="http://schemas.microsoft.com/office/drawing/2010/main" val="0"/>
              </a:ext>
            </a:extLst>
          </a:blip>
          <a:srcRect/>
          <a:stretch>
            <a:fillRect/>
          </a:stretch>
        </p:blipFill>
        <p:spPr bwMode="auto">
          <a:xfrm>
            <a:off x="16152604" y="22150937"/>
            <a:ext cx="1753974" cy="1753974"/>
          </a:xfrm>
          <a:prstGeom prst="rect">
            <a:avLst/>
          </a:prstGeom>
          <a:noFill/>
          <a:extLst>
            <a:ext uri="{909E8E84-426E-40DD-AFC4-6F175D3DCCD1}">
              <a14:hiddenFill xmlns:a14="http://schemas.microsoft.com/office/drawing/2010/main">
                <a:solidFill>
                  <a:srgbClr val="FFFFFF"/>
                </a:solidFill>
              </a14:hiddenFill>
            </a:ext>
          </a:extLst>
        </p:spPr>
      </p:pic>
      <p:pic>
        <p:nvPicPr>
          <p:cNvPr id="4157" name="Picture 61">
            <a:extLst>
              <a:ext uri="{FF2B5EF4-FFF2-40B4-BE49-F238E27FC236}">
                <a16:creationId xmlns:a16="http://schemas.microsoft.com/office/drawing/2014/main" id="{16B2F5A1-4C01-9E48-AC22-3EB473E3D261}"/>
              </a:ext>
            </a:extLst>
          </p:cNvPr>
          <p:cNvPicPr>
            <a:picLocks noChangeAspect="1" noChangeArrowheads="1"/>
          </p:cNvPicPr>
          <p:nvPr/>
        </p:nvPicPr>
        <p:blipFill>
          <a:blip r:embed="rId25" cstate="hqprint">
            <a:extLst>
              <a:ext uri="{28A0092B-C50C-407E-A947-70E740481C1C}">
                <a14:useLocalDpi xmlns:a14="http://schemas.microsoft.com/office/drawing/2010/main" val="0"/>
              </a:ext>
            </a:extLst>
          </a:blip>
          <a:srcRect/>
          <a:stretch>
            <a:fillRect/>
          </a:stretch>
        </p:blipFill>
        <p:spPr bwMode="auto">
          <a:xfrm>
            <a:off x="28382045" y="5777825"/>
            <a:ext cx="1905333" cy="190533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7">
            <a:extLst>
              <a:ext uri="{FF2B5EF4-FFF2-40B4-BE49-F238E27FC236}">
                <a16:creationId xmlns:a16="http://schemas.microsoft.com/office/drawing/2014/main" id="{DAE0C658-A799-CD49-8EC3-AFC7387C1E37}"/>
              </a:ext>
            </a:extLst>
          </p:cNvPr>
          <p:cNvPicPr>
            <a:picLocks noChangeAspect="1" noChangeArrowheads="1"/>
          </p:cNvPicPr>
          <p:nvPr/>
        </p:nvPicPr>
        <p:blipFill>
          <a:blip r:embed="rId26" cstate="hqprint">
            <a:extLst>
              <a:ext uri="{28A0092B-C50C-407E-A947-70E740481C1C}">
                <a14:useLocalDpi xmlns:a14="http://schemas.microsoft.com/office/drawing/2010/main" val="0"/>
              </a:ext>
            </a:extLst>
          </a:blip>
          <a:srcRect/>
          <a:stretch>
            <a:fillRect/>
          </a:stretch>
        </p:blipFill>
        <p:spPr bwMode="auto">
          <a:xfrm>
            <a:off x="28583892" y="4720964"/>
            <a:ext cx="1524730" cy="1524730"/>
          </a:xfrm>
          <a:prstGeom prst="rect">
            <a:avLst/>
          </a:prstGeom>
          <a:noFill/>
          <a:extLst>
            <a:ext uri="{909E8E84-426E-40DD-AFC4-6F175D3DCCD1}">
              <a14:hiddenFill xmlns:a14="http://schemas.microsoft.com/office/drawing/2010/main">
                <a:solidFill>
                  <a:srgbClr val="FFFFFF"/>
                </a:solidFill>
              </a14:hiddenFill>
            </a:ext>
          </a:extLst>
        </p:spPr>
      </p:pic>
      <p:pic>
        <p:nvPicPr>
          <p:cNvPr id="4159" name="Picture 63">
            <a:extLst>
              <a:ext uri="{FF2B5EF4-FFF2-40B4-BE49-F238E27FC236}">
                <a16:creationId xmlns:a16="http://schemas.microsoft.com/office/drawing/2014/main" id="{5DCBC4CB-B9B9-6244-B640-DFAE47D06E8B}"/>
              </a:ext>
            </a:extLst>
          </p:cNvPr>
          <p:cNvPicPr>
            <a:picLocks noChangeAspect="1" noChangeArrowheads="1"/>
          </p:cNvPicPr>
          <p:nvPr/>
        </p:nvPicPr>
        <p:blipFill>
          <a:blip r:embed="rId27" cstate="hqprint">
            <a:extLst>
              <a:ext uri="{28A0092B-C50C-407E-A947-70E740481C1C}">
                <a14:useLocalDpi xmlns:a14="http://schemas.microsoft.com/office/drawing/2010/main" val="0"/>
              </a:ext>
            </a:extLst>
          </a:blip>
          <a:srcRect/>
          <a:stretch>
            <a:fillRect/>
          </a:stretch>
        </p:blipFill>
        <p:spPr bwMode="auto">
          <a:xfrm flipH="1">
            <a:off x="22034054" y="22474207"/>
            <a:ext cx="990600" cy="1309751"/>
          </a:xfrm>
          <a:prstGeom prst="rect">
            <a:avLst/>
          </a:prstGeom>
          <a:noFill/>
          <a:extLst>
            <a:ext uri="{909E8E84-426E-40DD-AFC4-6F175D3DCCD1}">
              <a14:hiddenFill xmlns:a14="http://schemas.microsoft.com/office/drawing/2010/main">
                <a:solidFill>
                  <a:srgbClr val="FFFFFF"/>
                </a:solidFill>
              </a14:hiddenFill>
            </a:ext>
          </a:extLst>
        </p:spPr>
      </p:pic>
      <p:pic>
        <p:nvPicPr>
          <p:cNvPr id="4161" name="Picture 65">
            <a:extLst>
              <a:ext uri="{FF2B5EF4-FFF2-40B4-BE49-F238E27FC236}">
                <a16:creationId xmlns:a16="http://schemas.microsoft.com/office/drawing/2014/main" id="{069A05B4-EE89-A746-9D65-E59C3785BB86}"/>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17699523" y="22258684"/>
            <a:ext cx="1563423" cy="156342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1">
            <a:extLst>
              <a:ext uri="{FF2B5EF4-FFF2-40B4-BE49-F238E27FC236}">
                <a16:creationId xmlns:a16="http://schemas.microsoft.com/office/drawing/2014/main" id="{43310C38-3C86-114D-B8E8-D838B94E62F9}"/>
              </a:ext>
            </a:extLst>
          </p:cNvPr>
          <p:cNvPicPr>
            <a:picLocks noChangeAspect="1" noChangeArrowheads="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19260293" y="22409206"/>
            <a:ext cx="1202267"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163" name="Picture 67">
            <a:extLst>
              <a:ext uri="{FF2B5EF4-FFF2-40B4-BE49-F238E27FC236}">
                <a16:creationId xmlns:a16="http://schemas.microsoft.com/office/drawing/2014/main" id="{CF0B2310-9BAF-E044-B5F2-68C1AD5B5CEF}"/>
              </a:ext>
            </a:extLst>
          </p:cNvPr>
          <p:cNvPicPr>
            <a:picLocks noChangeAspect="1" noChangeArrowheads="1"/>
          </p:cNvPicPr>
          <p:nvPr/>
        </p:nvPicPr>
        <p:blipFill>
          <a:blip r:embed="rId29" cstate="hqprint">
            <a:extLst>
              <a:ext uri="{28A0092B-C50C-407E-A947-70E740481C1C}">
                <a14:useLocalDpi xmlns:a14="http://schemas.microsoft.com/office/drawing/2010/main" val="0"/>
              </a:ext>
            </a:extLst>
          </a:blip>
          <a:srcRect/>
          <a:stretch>
            <a:fillRect/>
          </a:stretch>
        </p:blipFill>
        <p:spPr bwMode="auto">
          <a:xfrm>
            <a:off x="20470631" y="22283032"/>
            <a:ext cx="1563423" cy="1563423"/>
          </a:xfrm>
          <a:prstGeom prst="rect">
            <a:avLst/>
          </a:prstGeom>
          <a:noFill/>
          <a:extLst>
            <a:ext uri="{909E8E84-426E-40DD-AFC4-6F175D3DCCD1}">
              <a14:hiddenFill xmlns:a14="http://schemas.microsoft.com/office/drawing/2010/main">
                <a:solidFill>
                  <a:srgbClr val="FFFFFF"/>
                </a:solidFill>
              </a14:hiddenFill>
            </a:ext>
          </a:extLst>
        </p:spPr>
      </p:pic>
      <p:pic>
        <p:nvPicPr>
          <p:cNvPr id="4165" name="Picture 69">
            <a:extLst>
              <a:ext uri="{FF2B5EF4-FFF2-40B4-BE49-F238E27FC236}">
                <a16:creationId xmlns:a16="http://schemas.microsoft.com/office/drawing/2014/main" id="{D13DC6D1-8B22-E54D-8B13-CCFB07BEBC8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102332" y="22401306"/>
            <a:ext cx="1505294" cy="1408955"/>
          </a:xfrm>
          <a:prstGeom prst="rect">
            <a:avLst/>
          </a:prstGeom>
          <a:noFill/>
          <a:extLst>
            <a:ext uri="{909E8E84-426E-40DD-AFC4-6F175D3DCCD1}">
              <a14:hiddenFill xmlns:a14="http://schemas.microsoft.com/office/drawing/2010/main">
                <a:solidFill>
                  <a:srgbClr val="FFFFFF"/>
                </a:solidFill>
              </a14:hiddenFill>
            </a:ext>
          </a:extLst>
        </p:spPr>
      </p:pic>
      <p:pic>
        <p:nvPicPr>
          <p:cNvPr id="4167" name="Picture 71">
            <a:extLst>
              <a:ext uri="{FF2B5EF4-FFF2-40B4-BE49-F238E27FC236}">
                <a16:creationId xmlns:a16="http://schemas.microsoft.com/office/drawing/2014/main" id="{AC6CFFB2-7BA5-574C-9B8D-814B628C593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604225" y="22526966"/>
            <a:ext cx="1753974" cy="116931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7">
            <a:extLst>
              <a:ext uri="{FF2B5EF4-FFF2-40B4-BE49-F238E27FC236}">
                <a16:creationId xmlns:a16="http://schemas.microsoft.com/office/drawing/2014/main" id="{536BE16E-34C7-4E4C-9157-62955D47BAF0}"/>
              </a:ext>
            </a:extLst>
          </p:cNvPr>
          <p:cNvPicPr>
            <a:picLocks noChangeAspect="1" noChangeArrowheads="1"/>
          </p:cNvPicPr>
          <p:nvPr/>
        </p:nvPicPr>
        <p:blipFill>
          <a:blip r:embed="rId32" cstate="hqprint">
            <a:extLst>
              <a:ext uri="{28A0092B-C50C-407E-A947-70E740481C1C}">
                <a14:useLocalDpi xmlns:a14="http://schemas.microsoft.com/office/drawing/2010/main" val="0"/>
              </a:ext>
            </a:extLst>
          </a:blip>
          <a:srcRect/>
          <a:stretch>
            <a:fillRect/>
          </a:stretch>
        </p:blipFill>
        <p:spPr bwMode="auto">
          <a:xfrm>
            <a:off x="39480951" y="40163792"/>
            <a:ext cx="189807" cy="189807"/>
          </a:xfrm>
          <a:prstGeom prst="rect">
            <a:avLst/>
          </a:prstGeom>
          <a:noFill/>
          <a:extLst>
            <a:ext uri="{909E8E84-426E-40DD-AFC4-6F175D3DCCD1}">
              <a14:hiddenFill xmlns:a14="http://schemas.microsoft.com/office/drawing/2010/main">
                <a:solidFill>
                  <a:srgbClr val="FFFFFF"/>
                </a:solidFill>
              </a14:hiddenFill>
            </a:ext>
          </a:extLst>
        </p:spPr>
      </p:pic>
      <p:pic>
        <p:nvPicPr>
          <p:cNvPr id="4171" name="Picture 75">
            <a:extLst>
              <a:ext uri="{FF2B5EF4-FFF2-40B4-BE49-F238E27FC236}">
                <a16:creationId xmlns:a16="http://schemas.microsoft.com/office/drawing/2014/main" id="{B4274B8F-6D15-0B4B-8D72-C2C3F3319F8C}"/>
              </a:ext>
            </a:extLst>
          </p:cNvPr>
          <p:cNvPicPr>
            <a:picLocks noChangeAspect="1" noChangeArrowheads="1"/>
          </p:cNvPicPr>
          <p:nvPr/>
        </p:nvPicPr>
        <p:blipFill>
          <a:blip r:embed="rId33" cstate="hqprint">
            <a:extLst>
              <a:ext uri="{28A0092B-C50C-407E-A947-70E740481C1C}">
                <a14:useLocalDpi xmlns:a14="http://schemas.microsoft.com/office/drawing/2010/main" val="0"/>
              </a:ext>
            </a:extLst>
          </a:blip>
          <a:srcRect/>
          <a:stretch>
            <a:fillRect/>
          </a:stretch>
        </p:blipFill>
        <p:spPr bwMode="auto">
          <a:xfrm>
            <a:off x="26358199" y="22296328"/>
            <a:ext cx="1618909" cy="161890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57">
            <a:extLst>
              <a:ext uri="{FF2B5EF4-FFF2-40B4-BE49-F238E27FC236}">
                <a16:creationId xmlns:a16="http://schemas.microsoft.com/office/drawing/2014/main" id="{1BB26C20-2F6F-E244-8003-BE395A2D63E7}"/>
              </a:ext>
            </a:extLst>
          </p:cNvPr>
          <p:cNvPicPr>
            <a:picLocks noChangeAspect="1" noChangeArrowheads="1"/>
          </p:cNvPicPr>
          <p:nvPr/>
        </p:nvPicPr>
        <p:blipFill>
          <a:blip r:embed="rId26" cstate="hqprint">
            <a:extLst>
              <a:ext uri="{28A0092B-C50C-407E-A947-70E740481C1C}">
                <a14:useLocalDpi xmlns:a14="http://schemas.microsoft.com/office/drawing/2010/main" val="0"/>
              </a:ext>
            </a:extLst>
          </a:blip>
          <a:srcRect/>
          <a:stretch>
            <a:fillRect/>
          </a:stretch>
        </p:blipFill>
        <p:spPr bwMode="auto">
          <a:xfrm>
            <a:off x="27906248" y="22344021"/>
            <a:ext cx="1524730" cy="152473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75">
            <a:extLst>
              <a:ext uri="{FF2B5EF4-FFF2-40B4-BE49-F238E27FC236}">
                <a16:creationId xmlns:a16="http://schemas.microsoft.com/office/drawing/2014/main" id="{237EB062-103F-6D42-8DFB-44BA7D9A90B6}"/>
              </a:ext>
            </a:extLst>
          </p:cNvPr>
          <p:cNvPicPr>
            <a:picLocks noChangeAspect="1" noChangeArrowheads="1"/>
          </p:cNvPicPr>
          <p:nvPr/>
        </p:nvPicPr>
        <p:blipFill>
          <a:blip r:embed="rId33" cstate="hqprint">
            <a:extLst>
              <a:ext uri="{28A0092B-C50C-407E-A947-70E740481C1C}">
                <a14:useLocalDpi xmlns:a14="http://schemas.microsoft.com/office/drawing/2010/main" val="0"/>
              </a:ext>
            </a:extLst>
          </a:blip>
          <a:srcRect/>
          <a:stretch>
            <a:fillRect/>
          </a:stretch>
        </p:blipFill>
        <p:spPr bwMode="auto">
          <a:xfrm>
            <a:off x="28559344" y="7471741"/>
            <a:ext cx="1618909" cy="1618909"/>
          </a:xfrm>
          <a:prstGeom prst="rect">
            <a:avLst/>
          </a:prstGeom>
          <a:noFill/>
          <a:extLst>
            <a:ext uri="{909E8E84-426E-40DD-AFC4-6F175D3DCCD1}">
              <a14:hiddenFill xmlns:a14="http://schemas.microsoft.com/office/drawing/2010/main">
                <a:solidFill>
                  <a:srgbClr val="FFFFFF"/>
                </a:solidFill>
              </a14:hiddenFill>
            </a:ext>
          </a:extLst>
        </p:spPr>
      </p:pic>
      <p:pic>
        <p:nvPicPr>
          <p:cNvPr id="4173" name="Picture 77">
            <a:extLst>
              <a:ext uri="{FF2B5EF4-FFF2-40B4-BE49-F238E27FC236}">
                <a16:creationId xmlns:a16="http://schemas.microsoft.com/office/drawing/2014/main" id="{49A31CA5-0429-8F47-94B1-A1DAE54D120F}"/>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8714159" y="9137739"/>
            <a:ext cx="1309277" cy="130927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71">
            <a:extLst>
              <a:ext uri="{FF2B5EF4-FFF2-40B4-BE49-F238E27FC236}">
                <a16:creationId xmlns:a16="http://schemas.microsoft.com/office/drawing/2014/main" id="{B530963D-8F11-9F40-A547-66968AF6D56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8457724" y="10535918"/>
            <a:ext cx="1753974" cy="116931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3">
            <a:extLst>
              <a:ext uri="{FF2B5EF4-FFF2-40B4-BE49-F238E27FC236}">
                <a16:creationId xmlns:a16="http://schemas.microsoft.com/office/drawing/2014/main" id="{480AF937-E44A-AC49-80C0-BF00ACB761E2}"/>
              </a:ext>
            </a:extLst>
          </p:cNvPr>
          <p:cNvPicPr>
            <a:picLocks noChangeAspect="1" noChangeArrowheads="1"/>
          </p:cNvPicPr>
          <p:nvPr/>
        </p:nvPicPr>
        <p:blipFill>
          <a:blip r:embed="rId27" cstate="hqprint">
            <a:extLst>
              <a:ext uri="{28A0092B-C50C-407E-A947-70E740481C1C}">
                <a14:useLocalDpi xmlns:a14="http://schemas.microsoft.com/office/drawing/2010/main" val="0"/>
              </a:ext>
            </a:extLst>
          </a:blip>
          <a:srcRect/>
          <a:stretch>
            <a:fillRect/>
          </a:stretch>
        </p:blipFill>
        <p:spPr bwMode="auto">
          <a:xfrm flipH="1">
            <a:off x="28816565" y="11833429"/>
            <a:ext cx="990600" cy="1309751"/>
          </a:xfrm>
          <a:prstGeom prst="rect">
            <a:avLst/>
          </a:prstGeom>
          <a:noFill/>
          <a:extLst>
            <a:ext uri="{909E8E84-426E-40DD-AFC4-6F175D3DCCD1}">
              <a14:hiddenFill xmlns:a14="http://schemas.microsoft.com/office/drawing/2010/main">
                <a:solidFill>
                  <a:srgbClr val="FFFFFF"/>
                </a:solidFill>
              </a14:hiddenFill>
            </a:ext>
          </a:extLst>
        </p:spPr>
      </p:pic>
      <p:pic>
        <p:nvPicPr>
          <p:cNvPr id="4175" name="Picture 79">
            <a:extLst>
              <a:ext uri="{FF2B5EF4-FFF2-40B4-BE49-F238E27FC236}">
                <a16:creationId xmlns:a16="http://schemas.microsoft.com/office/drawing/2014/main" id="{CAFF7455-B4C2-2741-9108-BCB2369D5AE8}"/>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542803" y="13285095"/>
            <a:ext cx="1524730" cy="1524730"/>
          </a:xfrm>
          <a:prstGeom prst="rect">
            <a:avLst/>
          </a:prstGeom>
          <a:noFill/>
          <a:extLst>
            <a:ext uri="{909E8E84-426E-40DD-AFC4-6F175D3DCCD1}">
              <a14:hiddenFill xmlns:a14="http://schemas.microsoft.com/office/drawing/2010/main">
                <a:solidFill>
                  <a:srgbClr val="FFFFFF"/>
                </a:solidFill>
              </a14:hiddenFill>
            </a:ext>
          </a:extLst>
        </p:spPr>
      </p:pic>
      <p:pic>
        <p:nvPicPr>
          <p:cNvPr id="4177" name="Picture 81">
            <a:extLst>
              <a:ext uri="{FF2B5EF4-FFF2-40B4-BE49-F238E27FC236}">
                <a16:creationId xmlns:a16="http://schemas.microsoft.com/office/drawing/2014/main" id="{C72EBF9C-40ED-8544-BA69-EB03D2B8073F}"/>
              </a:ext>
            </a:extLst>
          </p:cNvPr>
          <p:cNvPicPr>
            <a:picLocks noChangeAspect="1" noChangeArrowheads="1"/>
          </p:cNvPicPr>
          <p:nvPr/>
        </p:nvPicPr>
        <p:blipFill>
          <a:blip r:embed="rId36" cstate="hqprint">
            <a:extLst>
              <a:ext uri="{28A0092B-C50C-407E-A947-70E740481C1C}">
                <a14:useLocalDpi xmlns:a14="http://schemas.microsoft.com/office/drawing/2010/main" val="0"/>
              </a:ext>
            </a:extLst>
          </a:blip>
          <a:srcRect/>
          <a:stretch>
            <a:fillRect/>
          </a:stretch>
        </p:blipFill>
        <p:spPr bwMode="auto">
          <a:xfrm>
            <a:off x="28878615" y="14856882"/>
            <a:ext cx="912192" cy="136478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3, 2021 at 8:36:29 PM" descr="Audio Recording Apr 3, 2021 at 8:36:29 PM">
            <a:hlinkClick r:id="" action="ppaction://media"/>
            <a:extLst>
              <a:ext uri="{FF2B5EF4-FFF2-40B4-BE49-F238E27FC236}">
                <a16:creationId xmlns:a16="http://schemas.microsoft.com/office/drawing/2014/main" id="{0272FE57-F3B9-5540-A759-0A0F353CC20A}"/>
              </a:ext>
            </a:extLst>
          </p:cNvPr>
          <p:cNvPicPr>
            <a:picLocks noChangeAspect="1"/>
          </p:cNvPicPr>
          <p:nvPr>
            <a:audioFile r:link="rId2"/>
            <p:extLst>
              <p:ext uri="{DAA4B4D4-6D71-4841-9C94-3DE7FCFB9230}">
                <p14:media xmlns:p14="http://schemas.microsoft.com/office/powerpoint/2010/main" r:embed="rId1"/>
              </p:ext>
            </p:extLst>
          </p:nvPr>
        </p:nvPicPr>
        <p:blipFill>
          <a:blip r:embed="rId37"/>
          <a:stretch>
            <a:fillRect/>
          </a:stretch>
        </p:blipFill>
        <p:spPr>
          <a:xfrm rot="10800000" flipH="1">
            <a:off x="35432531" y="2820845"/>
            <a:ext cx="2453056" cy="2453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4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spDef>
    <a:lnDef>
      <a:spPr bwMode="auto">
        <a:xfrm>
          <a:off x="0" y="0"/>
          <a:ext cx="1" cy="1"/>
        </a:xfrm>
        <a:custGeom>
          <a:avLst/>
          <a:gdLst/>
          <a:ahLst/>
          <a:cxnLst/>
          <a:rect l="0" t="0" r="0" b="0"/>
          <a:pathLst/>
        </a:custGeom>
        <a:solidFill>
          <a:srgbClr val="0000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7693</TotalTime>
  <Words>583</Words>
  <Application>Microsoft Office PowerPoint</Application>
  <PresentationFormat>Custom</PresentationFormat>
  <Paragraphs>34</Paragraphs>
  <Slides>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Ink Free</vt:lpstr>
      <vt:lpstr>Times New Roman</vt:lpstr>
      <vt:lpstr>Blank Presentation</vt:lpstr>
      <vt:lpstr>PowerPoint Presentation</vt:lpstr>
    </vt:vector>
  </TitlesOfParts>
  <Company>Mechanical Engineering VT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Alley</dc:creator>
  <cp:lastModifiedBy>Robert Smith</cp:lastModifiedBy>
  <cp:revision>142</cp:revision>
  <cp:lastPrinted>2021-04-03T23:39:31Z</cp:lastPrinted>
  <dcterms:created xsi:type="dcterms:W3CDTF">2003-04-11T15:30:44Z</dcterms:created>
  <dcterms:modified xsi:type="dcterms:W3CDTF">2021-04-15T12:57:34Z</dcterms:modified>
</cp:coreProperties>
</file>