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6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57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E10D-4CFC-5F4D-B1A5-21325B0AB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D71E6-C547-2546-9654-A7F681EE4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0071F-4ECA-5147-8FFE-05E6C81D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133B-4D2A-C24F-B37B-754012AD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147A7-ABB2-1742-A8B4-E716D1F8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7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52B0-CC6C-784D-87C8-A8B487B0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3C8AE-129B-0847-9E60-354EFCBD8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EF93A-B81E-4E4A-8AE9-BF45A206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874BF-C251-294F-9F7A-52884BED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24A8F-3E9E-CB47-A38D-FEF44D83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FBADA-F7F7-2044-AF41-C66BC1DFF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0A159-D774-244C-B249-8207A7FEE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11F1D-52D7-8A45-B164-D3913E06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6A793-5125-B846-B264-31751B05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ED34-0422-D545-808C-2FACF312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1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363C-C9BB-E249-8CA9-1A8493C7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3C56-5144-3D49-8022-1CFE23708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A2C62-3906-B743-8500-7188EC31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0E44-29E6-4841-BE28-348F4A24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40190-A630-3746-B14A-0DE35453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3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9DD2-DA7F-864F-BFE6-EF418C6F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4A6B1-2A1D-BC4A-A079-425E09FF3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98816-C962-7C4C-8399-839DF86E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ADDFF-F73F-B745-88A9-56749B29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477A-40BF-564F-A4A5-9D2E0251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57EE-B335-3A46-9187-2296CC7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052EE-53FA-F64E-B0AA-0157A785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075C0-F278-6340-BD0A-BEBC03BE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EEBF0-95FD-AB42-9294-29941D96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E354D-BE9E-2940-B145-42DA0E95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FA156-D913-7742-84ED-37A7FC4F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4380-4031-294D-B06E-6B6936FD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52143-DC15-124D-BEF6-BF452BC24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168FC-652B-3C4D-AD59-12061EA8C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D34E-E52E-954D-9049-37AB8F88D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6E5A0-9744-9B4B-A4BF-D3AF5135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7274E-DDC8-264A-A87E-7BBA591B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CF16C-F11F-B649-B997-032252DF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C72E7-6C7C-DF4C-970C-6739852C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6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2786-B813-FC49-8118-D95333F5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F5503-AEC0-6140-B98F-D4B2A10E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89155-CF3D-6046-94C7-82E85EEC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E97BC-8A0B-684E-BC4B-75A2A3D1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EAA5C-5BFD-6F46-B748-31F6B901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7D4D0-0002-3542-BB7E-3A480C33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87C28-EC27-BC4A-8C64-13ADF9C0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1462-92A1-BA46-B270-A80B20B2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0254-C197-4040-87C1-D9111A45C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53F3C-7096-B14C-B031-C382E8298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89D51-FAF9-B340-8F8F-7071C48E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43EC-12A4-4748-A846-9348261A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B6AB8-2A51-3E40-8F20-21B08EEB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0AD8-9CC2-E241-B4B9-A1C9EF2D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72F13-6E59-EA4D-B982-E5757535C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96571-52C7-8841-B960-BEE655DA4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8ECF-AE3B-F849-9B3D-84E52F9D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01356-E375-7242-9E21-56AF5779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67AB6-FDD0-2543-A7AC-00EE990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0ED4F-AF4F-EA49-89D7-A56D59AE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5D58A-DC8D-3944-94A5-74E8BEE63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141CA-32CD-1D4F-8186-27594CA74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6218-B7E3-3749-87D2-84A4D3A452D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EF802-65D2-624C-824E-170783647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621F2-5355-B94E-B7DF-2800E5BE9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10DE-B479-1742-ABB8-4DB083B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55DA8C-F41B-D84B-A390-F54D1E2E49CF}"/>
              </a:ext>
            </a:extLst>
          </p:cNvPr>
          <p:cNvSpPr txBox="1"/>
          <p:nvPr/>
        </p:nvSpPr>
        <p:spPr>
          <a:xfrm>
            <a:off x="328770" y="758674"/>
            <a:ext cx="23425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ple Braille" pitchFamily="2" charset="0"/>
                <a:cs typeface="Al Bayan Plain" pitchFamily="2" charset="-78"/>
              </a:rPr>
              <a:t>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155C4-2502-8549-A433-49D34252989B}"/>
              </a:ext>
            </a:extLst>
          </p:cNvPr>
          <p:cNvSpPr txBox="1"/>
          <p:nvPr/>
        </p:nvSpPr>
        <p:spPr>
          <a:xfrm>
            <a:off x="5681254" y="826312"/>
            <a:ext cx="267391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ple Braille" pitchFamily="2" charset="0"/>
              </a:rPr>
              <a:t>JOB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FDC54-F1F7-254F-94FB-6FC63CB70542}"/>
              </a:ext>
            </a:extLst>
          </p:cNvPr>
          <p:cNvSpPr txBox="1"/>
          <p:nvPr/>
        </p:nvSpPr>
        <p:spPr>
          <a:xfrm>
            <a:off x="9189307" y="826316"/>
            <a:ext cx="267391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ple Braille" pitchFamily="2" charset="0"/>
              </a:rPr>
              <a:t>ASSIGNMENT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73097-1E61-534A-BF48-A8BCF3BE1B91}"/>
              </a:ext>
            </a:extLst>
          </p:cNvPr>
          <p:cNvSpPr txBox="1"/>
          <p:nvPr/>
        </p:nvSpPr>
        <p:spPr>
          <a:xfrm>
            <a:off x="328769" y="3854921"/>
            <a:ext cx="256792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ple Braille" pitchFamily="2" charset="0"/>
              </a:rPr>
              <a:t>STUDENTS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DE01D-D6FB-7041-ABDC-C99AD6B222AF}"/>
              </a:ext>
            </a:extLst>
          </p:cNvPr>
          <p:cNvSpPr txBox="1"/>
          <p:nvPr/>
        </p:nvSpPr>
        <p:spPr>
          <a:xfrm>
            <a:off x="9242306" y="3854921"/>
            <a:ext cx="26209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ple Braille" pitchFamily="2" charset="0"/>
              </a:rPr>
              <a:t>WHAT I LEARNED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8BCE8-3419-C54D-852D-0F0B10080E86}"/>
              </a:ext>
            </a:extLst>
          </p:cNvPr>
          <p:cNvSpPr txBox="1"/>
          <p:nvPr/>
        </p:nvSpPr>
        <p:spPr>
          <a:xfrm>
            <a:off x="4808077" y="3571030"/>
            <a:ext cx="26739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ple Braille" pitchFamily="2" charset="0"/>
              </a:rPr>
              <a:t>MY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9AC4D-D347-AD49-8D13-AABF459B680E}"/>
              </a:ext>
            </a:extLst>
          </p:cNvPr>
          <p:cNvSpPr txBox="1"/>
          <p:nvPr/>
        </p:nvSpPr>
        <p:spPr>
          <a:xfrm>
            <a:off x="328769" y="226031"/>
            <a:ext cx="11534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ple Braille" pitchFamily="2" charset="0"/>
              </a:rPr>
              <a:t>EXPERIENTIAL EDUCATION &amp; CLINICAL PRACTICE- SCHOOL OF EDUCATION EXHIBITION- RACHEL POLZER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E40AD-AD2D-9642-B543-0CE21640708C}"/>
              </a:ext>
            </a:extLst>
          </p:cNvPr>
          <p:cNvSpPr txBox="1"/>
          <p:nvPr/>
        </p:nvSpPr>
        <p:spPr>
          <a:xfrm>
            <a:off x="222775" y="1232656"/>
            <a:ext cx="2673919" cy="247760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Anastasia A. Amerigo Elementary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Visual &amp; Performing Arts Magnet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K-5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541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85% Reduced 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Attended through Zoom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38B7C-86F9-4640-99C4-A8C478567DDF}"/>
              </a:ext>
            </a:extLst>
          </p:cNvPr>
          <p:cNvSpPr txBox="1"/>
          <p:nvPr/>
        </p:nvSpPr>
        <p:spPr>
          <a:xfrm>
            <a:off x="5478903" y="1252947"/>
            <a:ext cx="2673916" cy="1923604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b="1" dirty="0"/>
              <a:t>Teacher Candidate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Observe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Collaborate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Help students and teacher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F4291-9317-FA40-BBC8-DD9CB49AC017}"/>
              </a:ext>
            </a:extLst>
          </p:cNvPr>
          <p:cNvSpPr txBox="1"/>
          <p:nvPr/>
        </p:nvSpPr>
        <p:spPr>
          <a:xfrm>
            <a:off x="9136305" y="1232656"/>
            <a:ext cx="2779919" cy="209288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b="1" dirty="0"/>
              <a:t>Monmouth Learning Partners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15 hrs. field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TSD – EDS 330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Service-Learning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Homework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4/5 days a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Prize!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9717B-3580-5E40-8BAB-9768A7D16FE0}"/>
              </a:ext>
            </a:extLst>
          </p:cNvPr>
          <p:cNvSpPr txBox="1"/>
          <p:nvPr/>
        </p:nvSpPr>
        <p:spPr>
          <a:xfrm>
            <a:off x="222779" y="4363343"/>
            <a:ext cx="3050519" cy="2123658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5th Grade Students in Special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Reading, writing,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L.D., O.H.I., A.S.D.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Worked with 2 classes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12 total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doing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participating; unconfident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B0742D-50F6-8047-8465-ACF1FCEAAC13}"/>
              </a:ext>
            </a:extLst>
          </p:cNvPr>
          <p:cNvSpPr txBox="1"/>
          <p:nvPr/>
        </p:nvSpPr>
        <p:spPr>
          <a:xfrm>
            <a:off x="5433161" y="4002272"/>
            <a:ext cx="2399748" cy="2800767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Results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Homework habits stayed the same for most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2 students who won were very deserving!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 was glad to show them I was proud of them for always being great students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7C8039-4C56-CD4D-8250-61C4FAB0C3C7}"/>
              </a:ext>
            </a:extLst>
          </p:cNvPr>
          <p:cNvSpPr txBox="1"/>
          <p:nvPr/>
        </p:nvSpPr>
        <p:spPr>
          <a:xfrm>
            <a:off x="9001006" y="4290258"/>
            <a:ext cx="3050518" cy="2308324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My Duty as a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Give students a reason to be happy!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Success is not measured by # of students, but the quality of change in one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 cannot wait until I can change more students’ lives when I begin teaching!</a:t>
            </a:r>
          </a:p>
        </p:txBody>
      </p:sp>
      <p:pic>
        <p:nvPicPr>
          <p:cNvPr id="19" name="Picture 2" descr="No photo description available.">
            <a:extLst>
              <a:ext uri="{FF2B5EF4-FFF2-40B4-BE49-F238E27FC236}">
                <a16:creationId xmlns:a16="http://schemas.microsoft.com/office/drawing/2014/main" id="{7B835DBA-65A7-6F43-8D26-C8B42EF4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93" y="710225"/>
            <a:ext cx="2399748" cy="1599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6" descr="Amerigo A Anastasia School / Homepage">
            <a:extLst>
              <a:ext uri="{FF2B5EF4-FFF2-40B4-BE49-F238E27FC236}">
                <a16:creationId xmlns:a16="http://schemas.microsoft.com/office/drawing/2014/main" id="{CFA082FA-5F06-564C-9823-5FDD94AE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46" y="2295034"/>
            <a:ext cx="2168948" cy="17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016–17 Monmouth Hawks men's basketball team - Wikipedia">
            <a:extLst>
              <a:ext uri="{FF2B5EF4-FFF2-40B4-BE49-F238E27FC236}">
                <a16:creationId xmlns:a16="http://schemas.microsoft.com/office/drawing/2014/main" id="{4A7191F6-1807-4647-97E0-91477880C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258" y="1079142"/>
            <a:ext cx="969440" cy="6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A36DDE-8569-0649-921C-EE1A3A0F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04" y="2991623"/>
            <a:ext cx="816274" cy="8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ategies for Teaching Students with Mental Health ...">
            <a:extLst>
              <a:ext uri="{FF2B5EF4-FFF2-40B4-BE49-F238E27FC236}">
                <a16:creationId xmlns:a16="http://schemas.microsoft.com/office/drawing/2014/main" id="{4C47C959-E6EC-C049-BA82-9B1F23F8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33" y="1421084"/>
            <a:ext cx="1630596" cy="10875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9E827D5-15FA-634E-B9B0-67534E7D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41" y="4820824"/>
            <a:ext cx="1103432" cy="9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Kids Oral Health Impact On Their Well-being ...">
            <a:extLst>
              <a:ext uri="{FF2B5EF4-FFF2-40B4-BE49-F238E27FC236}">
                <a16:creationId xmlns:a16="http://schemas.microsoft.com/office/drawing/2014/main" id="{B8A47B53-712A-2A47-803A-CCAD1202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25" y="5786328"/>
            <a:ext cx="1713140" cy="9626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70A727-7B02-184B-896F-AC4852B91CFA}"/>
              </a:ext>
            </a:extLst>
          </p:cNvPr>
          <p:cNvSpPr txBox="1"/>
          <p:nvPr/>
        </p:nvSpPr>
        <p:spPr>
          <a:xfrm>
            <a:off x="3659487" y="4026595"/>
            <a:ext cx="1673401" cy="156966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One student completely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Excitement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Happiness</a:t>
            </a:r>
          </a:p>
        </p:txBody>
      </p:sp>
      <p:pic>
        <p:nvPicPr>
          <p:cNvPr id="3" name="Picture 2" descr="I Love My Teacher Cards | Zazzle">
            <a:extLst>
              <a:ext uri="{FF2B5EF4-FFF2-40B4-BE49-F238E27FC236}">
                <a16:creationId xmlns:a16="http://schemas.microsoft.com/office/drawing/2014/main" id="{F1730C87-F6FE-DF43-B187-80168F0B5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67" y="3233854"/>
            <a:ext cx="1361687" cy="13616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Recording Nov 25, 2020 at 8:31:48 PM" descr="Audio Recording Nov 25, 2020 at 8:31:48 PM">
            <a:hlinkClick r:id="" action="ppaction://media"/>
            <a:extLst>
              <a:ext uri="{FF2B5EF4-FFF2-40B4-BE49-F238E27FC236}">
                <a16:creationId xmlns:a16="http://schemas.microsoft.com/office/drawing/2014/main" id="{5378877A-85B2-4B41-B650-B31922574D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69478" y="22567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194</Words>
  <Application>Microsoft Office PowerPoint</Application>
  <PresentationFormat>Widescreen</PresentationFormat>
  <Paragraphs>45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 Bayan Plain</vt:lpstr>
      <vt:lpstr>Apple Braille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 Smith</cp:lastModifiedBy>
  <cp:revision>14</cp:revision>
  <dcterms:created xsi:type="dcterms:W3CDTF">2020-11-24T15:39:01Z</dcterms:created>
  <dcterms:modified xsi:type="dcterms:W3CDTF">2020-12-02T15:00:50Z</dcterms:modified>
</cp:coreProperties>
</file>