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3"/>
  </p:notesMasterIdLst>
  <p:handoutMasterIdLst>
    <p:handoutMasterId r:id="rId4"/>
  </p:handoutMasterIdLst>
  <p:sldIdLst>
    <p:sldId id="260" r:id="rId2"/>
  </p:sldIdLst>
  <p:sldSz cx="40233600" cy="32918400"/>
  <p:notesSz cx="6858000" cy="9144000"/>
  <p:defaultTextStyle>
    <a:defPPr>
      <a:defRPr lang="en-US"/>
    </a:defPPr>
    <a:lvl1pPr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5pPr>
    <a:lvl6pPr marL="2286000" algn="l" defTabSz="914400" rtl="0" eaLnBrk="1" latinLnBrk="0" hangingPunct="1">
      <a:defRPr sz="2300" kern="1200">
        <a:solidFill>
          <a:schemeClr val="tx1"/>
        </a:solidFill>
        <a:latin typeface="Times New Roman" panose="02020603050405020304" pitchFamily="18" charset="0"/>
        <a:ea typeface="+mn-ea"/>
        <a:cs typeface="+mn-cs"/>
      </a:defRPr>
    </a:lvl6pPr>
    <a:lvl7pPr marL="2743200" algn="l" defTabSz="914400" rtl="0" eaLnBrk="1" latinLnBrk="0" hangingPunct="1">
      <a:defRPr sz="2300" kern="1200">
        <a:solidFill>
          <a:schemeClr val="tx1"/>
        </a:solidFill>
        <a:latin typeface="Times New Roman" panose="02020603050405020304" pitchFamily="18" charset="0"/>
        <a:ea typeface="+mn-ea"/>
        <a:cs typeface="+mn-cs"/>
      </a:defRPr>
    </a:lvl7pPr>
    <a:lvl8pPr marL="3200400" algn="l" defTabSz="914400" rtl="0" eaLnBrk="1" latinLnBrk="0" hangingPunct="1">
      <a:defRPr sz="2300" kern="1200">
        <a:solidFill>
          <a:schemeClr val="tx1"/>
        </a:solidFill>
        <a:latin typeface="Times New Roman" panose="02020603050405020304" pitchFamily="18" charset="0"/>
        <a:ea typeface="+mn-ea"/>
        <a:cs typeface="+mn-cs"/>
      </a:defRPr>
    </a:lvl8pPr>
    <a:lvl9pPr marL="3657600" algn="l" defTabSz="914400" rtl="0" eaLnBrk="1" latinLnBrk="0" hangingPunct="1">
      <a:defRPr sz="23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Untitled Section" id="{E8C54397-C28A-452F-8C44-FD4A8A7B627D}">
          <p14:sldIdLst>
            <p14:sldId id="260"/>
          </p14:sldIdLst>
        </p14:section>
      </p14:sectionLst>
    </p:ex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210BC5"/>
    <a:srgbClr val="422BA5"/>
    <a:srgbClr val="F35B1B"/>
    <a:srgbClr val="E001EB"/>
    <a:srgbClr val="FF0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74994-D138-44CE-9B20-9ACAA04E4E9B}" v="485" dt="2020-11-27T22:38:29.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647" autoAdjust="0"/>
  </p:normalViewPr>
  <p:slideViewPr>
    <p:cSldViewPr>
      <p:cViewPr varScale="1">
        <p:scale>
          <a:sx n="24" d="100"/>
          <a:sy n="24" d="100"/>
        </p:scale>
        <p:origin x="1098" y="96"/>
      </p:cViewPr>
      <p:guideLst>
        <p:guide orient="horz" pos="10368"/>
        <p:guide pos="12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54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AB10A-5CBE-4F53-AEFD-B834D1B9C4F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E61B06A-B968-4B0F-B9C1-CD2531539268}">
      <dgm:prSet phldrT="[Text]" custT="1"/>
      <dgm:spPr/>
      <dgm:t>
        <a:bodyPr/>
        <a:lstStyle/>
        <a:p>
          <a:pPr>
            <a:buFont typeface="Arial" panose="020B0604020202020204" pitchFamily="34" charset="0"/>
            <a:buChar char="•"/>
          </a:pPr>
          <a:r>
            <a:rPr lang="en-US" sz="4000" dirty="0">
              <a:latin typeface="+mn-lt"/>
            </a:rPr>
            <a:t>Keywords used to begin to find research included: inclusion classrooms, pull-out resource rooms, special education, inclusion of students with disabilities, and resource rooms versus inclusive classrooms</a:t>
          </a:r>
          <a:endParaRPr lang="en-US" sz="4000" dirty="0"/>
        </a:p>
      </dgm:t>
    </dgm:pt>
    <dgm:pt modelId="{2E686D3C-C50A-4004-A80B-4348FDA5E244}" type="parTrans" cxnId="{77EB7A0A-A301-44A7-9BBF-447751E33D27}">
      <dgm:prSet/>
      <dgm:spPr/>
      <dgm:t>
        <a:bodyPr/>
        <a:lstStyle/>
        <a:p>
          <a:endParaRPr lang="en-US"/>
        </a:p>
      </dgm:t>
    </dgm:pt>
    <dgm:pt modelId="{2F531187-F3EA-4D3F-87D1-FD78E07F205E}" type="sibTrans" cxnId="{77EB7A0A-A301-44A7-9BBF-447751E33D27}">
      <dgm:prSet/>
      <dgm:spPr/>
      <dgm:t>
        <a:bodyPr/>
        <a:lstStyle/>
        <a:p>
          <a:endParaRPr lang="en-US"/>
        </a:p>
      </dgm:t>
    </dgm:pt>
    <dgm:pt modelId="{4EAE03F2-7011-464D-83B0-B95B40CBF9C0}">
      <dgm:prSet phldrT="[Text]"/>
      <dgm:spPr/>
      <dgm:t>
        <a:bodyPr/>
        <a:lstStyle/>
        <a:p>
          <a:pPr>
            <a:buFont typeface="Arial" panose="020B0604020202020204" pitchFamily="34" charset="0"/>
            <a:buChar char="•"/>
          </a:pPr>
          <a:r>
            <a:rPr lang="en-US" dirty="0">
              <a:latin typeface="+mn-lt"/>
            </a:rPr>
            <a:t>Articles were included if they were original research published within the last 10 years. </a:t>
          </a:r>
          <a:endParaRPr lang="en-US" dirty="0"/>
        </a:p>
      </dgm:t>
    </dgm:pt>
    <dgm:pt modelId="{7F67B64C-8D30-4B7B-9840-F9BA97758051}" type="parTrans" cxnId="{F8E0A9F3-41D4-423D-AB1A-60066A73D6AB}">
      <dgm:prSet/>
      <dgm:spPr/>
      <dgm:t>
        <a:bodyPr/>
        <a:lstStyle/>
        <a:p>
          <a:endParaRPr lang="en-US"/>
        </a:p>
      </dgm:t>
    </dgm:pt>
    <dgm:pt modelId="{401D7EB6-408D-42BD-9A8D-EB63CD7566C0}" type="sibTrans" cxnId="{F8E0A9F3-41D4-423D-AB1A-60066A73D6AB}">
      <dgm:prSet/>
      <dgm:spPr/>
      <dgm:t>
        <a:bodyPr/>
        <a:lstStyle/>
        <a:p>
          <a:endParaRPr lang="en-US"/>
        </a:p>
      </dgm:t>
    </dgm:pt>
    <dgm:pt modelId="{D8A15A9C-2FDC-420E-909F-2785B62EF66F}">
      <dgm:prSet phldrT="[Text]"/>
      <dgm:spPr/>
      <dgm:t>
        <a:bodyPr/>
        <a:lstStyle/>
        <a:p>
          <a:pPr>
            <a:buFont typeface="Arial" panose="020B0604020202020204" pitchFamily="34" charset="0"/>
            <a:buChar char="•"/>
          </a:pPr>
          <a:r>
            <a:rPr lang="en-US" dirty="0">
              <a:latin typeface="+mn-lt"/>
            </a:rPr>
            <a:t>The articles were printed, annotated, and color coded using sticky notes and organized into three major themes. </a:t>
          </a:r>
          <a:endParaRPr lang="en-US" dirty="0"/>
        </a:p>
      </dgm:t>
    </dgm:pt>
    <dgm:pt modelId="{C06EEF6D-7BC5-43BC-8BC6-EBFAA4076D0C}" type="parTrans" cxnId="{062624D1-3BC9-45F4-928E-3EC47B122530}">
      <dgm:prSet/>
      <dgm:spPr/>
      <dgm:t>
        <a:bodyPr/>
        <a:lstStyle/>
        <a:p>
          <a:endParaRPr lang="en-US"/>
        </a:p>
      </dgm:t>
    </dgm:pt>
    <dgm:pt modelId="{17E90731-6512-4B82-B195-74BC20A7B10A}" type="sibTrans" cxnId="{062624D1-3BC9-45F4-928E-3EC47B122530}">
      <dgm:prSet/>
      <dgm:spPr/>
      <dgm:t>
        <a:bodyPr/>
        <a:lstStyle/>
        <a:p>
          <a:endParaRPr lang="en-US"/>
        </a:p>
      </dgm:t>
    </dgm:pt>
    <dgm:pt modelId="{E4890FEE-EB95-427D-BA8A-F7DC2D3AE9EC}" type="pres">
      <dgm:prSet presAssocID="{1CEAB10A-5CBE-4F53-AEFD-B834D1B9C4F5}" presName="Name0" presStyleCnt="0">
        <dgm:presLayoutVars>
          <dgm:dir/>
          <dgm:resizeHandles val="exact"/>
        </dgm:presLayoutVars>
      </dgm:prSet>
      <dgm:spPr/>
      <dgm:t>
        <a:bodyPr/>
        <a:lstStyle/>
        <a:p>
          <a:endParaRPr lang="en-US"/>
        </a:p>
      </dgm:t>
    </dgm:pt>
    <dgm:pt modelId="{10D5BB60-2608-4347-A28D-7446147F2DA7}" type="pres">
      <dgm:prSet presAssocID="{0E61B06A-B968-4B0F-B9C1-CD2531539268}" presName="node" presStyleLbl="node1" presStyleIdx="0" presStyleCnt="3">
        <dgm:presLayoutVars>
          <dgm:bulletEnabled val="1"/>
        </dgm:presLayoutVars>
      </dgm:prSet>
      <dgm:spPr/>
      <dgm:t>
        <a:bodyPr/>
        <a:lstStyle/>
        <a:p>
          <a:endParaRPr lang="en-US"/>
        </a:p>
      </dgm:t>
    </dgm:pt>
    <dgm:pt modelId="{77074B77-2968-48EB-8BE9-79C703AD264C}" type="pres">
      <dgm:prSet presAssocID="{2F531187-F3EA-4D3F-87D1-FD78E07F205E}" presName="sibTrans" presStyleLbl="sibTrans2D1" presStyleIdx="0" presStyleCnt="2"/>
      <dgm:spPr/>
      <dgm:t>
        <a:bodyPr/>
        <a:lstStyle/>
        <a:p>
          <a:endParaRPr lang="en-US"/>
        </a:p>
      </dgm:t>
    </dgm:pt>
    <dgm:pt modelId="{AF511E12-D703-4394-A557-70C8FF84E2BE}" type="pres">
      <dgm:prSet presAssocID="{2F531187-F3EA-4D3F-87D1-FD78E07F205E}" presName="connectorText" presStyleLbl="sibTrans2D1" presStyleIdx="0" presStyleCnt="2"/>
      <dgm:spPr/>
      <dgm:t>
        <a:bodyPr/>
        <a:lstStyle/>
        <a:p>
          <a:endParaRPr lang="en-US"/>
        </a:p>
      </dgm:t>
    </dgm:pt>
    <dgm:pt modelId="{8C71BD2C-B092-4234-BD4A-447B97887908}" type="pres">
      <dgm:prSet presAssocID="{4EAE03F2-7011-464D-83B0-B95B40CBF9C0}" presName="node" presStyleLbl="node1" presStyleIdx="1" presStyleCnt="3">
        <dgm:presLayoutVars>
          <dgm:bulletEnabled val="1"/>
        </dgm:presLayoutVars>
      </dgm:prSet>
      <dgm:spPr/>
      <dgm:t>
        <a:bodyPr/>
        <a:lstStyle/>
        <a:p>
          <a:endParaRPr lang="en-US"/>
        </a:p>
      </dgm:t>
    </dgm:pt>
    <dgm:pt modelId="{266BB3C6-C482-43B0-80E4-026F36B449D6}" type="pres">
      <dgm:prSet presAssocID="{401D7EB6-408D-42BD-9A8D-EB63CD7566C0}" presName="sibTrans" presStyleLbl="sibTrans2D1" presStyleIdx="1" presStyleCnt="2"/>
      <dgm:spPr/>
      <dgm:t>
        <a:bodyPr/>
        <a:lstStyle/>
        <a:p>
          <a:endParaRPr lang="en-US"/>
        </a:p>
      </dgm:t>
    </dgm:pt>
    <dgm:pt modelId="{6FDA2E9A-2E8A-4559-AEC7-AFC8B2F5FC43}" type="pres">
      <dgm:prSet presAssocID="{401D7EB6-408D-42BD-9A8D-EB63CD7566C0}" presName="connectorText" presStyleLbl="sibTrans2D1" presStyleIdx="1" presStyleCnt="2"/>
      <dgm:spPr/>
      <dgm:t>
        <a:bodyPr/>
        <a:lstStyle/>
        <a:p>
          <a:endParaRPr lang="en-US"/>
        </a:p>
      </dgm:t>
    </dgm:pt>
    <dgm:pt modelId="{67960CE4-BD06-4E6A-A7CA-851D26281092}" type="pres">
      <dgm:prSet presAssocID="{D8A15A9C-2FDC-420E-909F-2785B62EF66F}" presName="node" presStyleLbl="node1" presStyleIdx="2" presStyleCnt="3">
        <dgm:presLayoutVars>
          <dgm:bulletEnabled val="1"/>
        </dgm:presLayoutVars>
      </dgm:prSet>
      <dgm:spPr/>
      <dgm:t>
        <a:bodyPr/>
        <a:lstStyle/>
        <a:p>
          <a:endParaRPr lang="en-US"/>
        </a:p>
      </dgm:t>
    </dgm:pt>
  </dgm:ptLst>
  <dgm:cxnLst>
    <dgm:cxn modelId="{E0089629-6530-46B5-B2CF-94993914916B}" type="presOf" srcId="{1CEAB10A-5CBE-4F53-AEFD-B834D1B9C4F5}" destId="{E4890FEE-EB95-427D-BA8A-F7DC2D3AE9EC}" srcOrd="0" destOrd="0" presId="urn:microsoft.com/office/officeart/2005/8/layout/process1"/>
    <dgm:cxn modelId="{E246508F-97AC-449D-8AF8-0FAD4E916ACD}" type="presOf" srcId="{4EAE03F2-7011-464D-83B0-B95B40CBF9C0}" destId="{8C71BD2C-B092-4234-BD4A-447B97887908}" srcOrd="0" destOrd="0" presId="urn:microsoft.com/office/officeart/2005/8/layout/process1"/>
    <dgm:cxn modelId="{30A308E4-3577-4D46-9430-825ACFB44CE6}" type="presOf" srcId="{401D7EB6-408D-42BD-9A8D-EB63CD7566C0}" destId="{6FDA2E9A-2E8A-4559-AEC7-AFC8B2F5FC43}" srcOrd="1" destOrd="0" presId="urn:microsoft.com/office/officeart/2005/8/layout/process1"/>
    <dgm:cxn modelId="{901264A9-17A6-4762-9513-05862A329AA1}" type="presOf" srcId="{D8A15A9C-2FDC-420E-909F-2785B62EF66F}" destId="{67960CE4-BD06-4E6A-A7CA-851D26281092}" srcOrd="0" destOrd="0" presId="urn:microsoft.com/office/officeart/2005/8/layout/process1"/>
    <dgm:cxn modelId="{47EAF04F-61CB-44D7-864F-5A37A9773669}" type="presOf" srcId="{0E61B06A-B968-4B0F-B9C1-CD2531539268}" destId="{10D5BB60-2608-4347-A28D-7446147F2DA7}" srcOrd="0" destOrd="0" presId="urn:microsoft.com/office/officeart/2005/8/layout/process1"/>
    <dgm:cxn modelId="{372CD389-16AF-4488-8AF1-DE1820DBF63B}" type="presOf" srcId="{2F531187-F3EA-4D3F-87D1-FD78E07F205E}" destId="{AF511E12-D703-4394-A557-70C8FF84E2BE}" srcOrd="1" destOrd="0" presId="urn:microsoft.com/office/officeart/2005/8/layout/process1"/>
    <dgm:cxn modelId="{77EB7A0A-A301-44A7-9BBF-447751E33D27}" srcId="{1CEAB10A-5CBE-4F53-AEFD-B834D1B9C4F5}" destId="{0E61B06A-B968-4B0F-B9C1-CD2531539268}" srcOrd="0" destOrd="0" parTransId="{2E686D3C-C50A-4004-A80B-4348FDA5E244}" sibTransId="{2F531187-F3EA-4D3F-87D1-FD78E07F205E}"/>
    <dgm:cxn modelId="{E7F513C1-44B7-49F9-8508-92347758708D}" type="presOf" srcId="{401D7EB6-408D-42BD-9A8D-EB63CD7566C0}" destId="{266BB3C6-C482-43B0-80E4-026F36B449D6}" srcOrd="0" destOrd="0" presId="urn:microsoft.com/office/officeart/2005/8/layout/process1"/>
    <dgm:cxn modelId="{F8E0A9F3-41D4-423D-AB1A-60066A73D6AB}" srcId="{1CEAB10A-5CBE-4F53-AEFD-B834D1B9C4F5}" destId="{4EAE03F2-7011-464D-83B0-B95B40CBF9C0}" srcOrd="1" destOrd="0" parTransId="{7F67B64C-8D30-4B7B-9840-F9BA97758051}" sibTransId="{401D7EB6-408D-42BD-9A8D-EB63CD7566C0}"/>
    <dgm:cxn modelId="{062624D1-3BC9-45F4-928E-3EC47B122530}" srcId="{1CEAB10A-5CBE-4F53-AEFD-B834D1B9C4F5}" destId="{D8A15A9C-2FDC-420E-909F-2785B62EF66F}" srcOrd="2" destOrd="0" parTransId="{C06EEF6D-7BC5-43BC-8BC6-EBFAA4076D0C}" sibTransId="{17E90731-6512-4B82-B195-74BC20A7B10A}"/>
    <dgm:cxn modelId="{8E34DD72-BC3C-47F9-A5D8-970D34719D26}" type="presOf" srcId="{2F531187-F3EA-4D3F-87D1-FD78E07F205E}" destId="{77074B77-2968-48EB-8BE9-79C703AD264C}" srcOrd="0" destOrd="0" presId="urn:microsoft.com/office/officeart/2005/8/layout/process1"/>
    <dgm:cxn modelId="{CB7D9D2C-04FF-4753-9C2E-DCA5477C55F4}" type="presParOf" srcId="{E4890FEE-EB95-427D-BA8A-F7DC2D3AE9EC}" destId="{10D5BB60-2608-4347-A28D-7446147F2DA7}" srcOrd="0" destOrd="0" presId="urn:microsoft.com/office/officeart/2005/8/layout/process1"/>
    <dgm:cxn modelId="{673D3977-9EBA-40C0-B1E1-43D2F99EC423}" type="presParOf" srcId="{E4890FEE-EB95-427D-BA8A-F7DC2D3AE9EC}" destId="{77074B77-2968-48EB-8BE9-79C703AD264C}" srcOrd="1" destOrd="0" presId="urn:microsoft.com/office/officeart/2005/8/layout/process1"/>
    <dgm:cxn modelId="{CF863709-326B-48F4-B8BA-1BFC46902845}" type="presParOf" srcId="{77074B77-2968-48EB-8BE9-79C703AD264C}" destId="{AF511E12-D703-4394-A557-70C8FF84E2BE}" srcOrd="0" destOrd="0" presId="urn:microsoft.com/office/officeart/2005/8/layout/process1"/>
    <dgm:cxn modelId="{E8562106-59ED-4925-A967-53093226E715}" type="presParOf" srcId="{E4890FEE-EB95-427D-BA8A-F7DC2D3AE9EC}" destId="{8C71BD2C-B092-4234-BD4A-447B97887908}" srcOrd="2" destOrd="0" presId="urn:microsoft.com/office/officeart/2005/8/layout/process1"/>
    <dgm:cxn modelId="{3642FF6E-207E-4D19-94B5-248F0AFB1C48}" type="presParOf" srcId="{E4890FEE-EB95-427D-BA8A-F7DC2D3AE9EC}" destId="{266BB3C6-C482-43B0-80E4-026F36B449D6}" srcOrd="3" destOrd="0" presId="urn:microsoft.com/office/officeart/2005/8/layout/process1"/>
    <dgm:cxn modelId="{99B36C7A-B923-440F-97A2-91FF9252848B}" type="presParOf" srcId="{266BB3C6-C482-43B0-80E4-026F36B449D6}" destId="{6FDA2E9A-2E8A-4559-AEC7-AFC8B2F5FC43}" srcOrd="0" destOrd="0" presId="urn:microsoft.com/office/officeart/2005/8/layout/process1"/>
    <dgm:cxn modelId="{50FDF478-5F78-4050-8A87-8A6DFD58AA36}" type="presParOf" srcId="{E4890FEE-EB95-427D-BA8A-F7DC2D3AE9EC}" destId="{67960CE4-BD06-4E6A-A7CA-851D26281092}"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0E5B9-BF97-4A5B-8B63-EB080176DF7C}" type="doc">
      <dgm:prSet loTypeId="urn:microsoft.com/office/officeart/2011/layout/TabList" loCatId="officeonline" qsTypeId="urn:microsoft.com/office/officeart/2005/8/quickstyle/simple2" qsCatId="simple" csTypeId="urn:microsoft.com/office/officeart/2005/8/colors/accent1_2" csCatId="accent1" phldr="1"/>
      <dgm:spPr/>
      <dgm:t>
        <a:bodyPr/>
        <a:lstStyle/>
        <a:p>
          <a:endParaRPr lang="en-US"/>
        </a:p>
      </dgm:t>
    </dgm:pt>
    <dgm:pt modelId="{D1AECE1E-0B3A-43B6-AB43-0C6DE757F360}">
      <dgm:prSet phldrT="[Text]" custT="1"/>
      <dgm:spPr/>
      <dgm:t>
        <a:bodyPr/>
        <a:lstStyle/>
        <a:p>
          <a:r>
            <a:rPr lang="en-US" sz="4400" b="1" dirty="0">
              <a:latin typeface="+mn-lt"/>
            </a:rPr>
            <a:t>General Education Teacher’s Attitude Towards Inclusion</a:t>
          </a:r>
          <a:endParaRPr lang="en-US" sz="4400" dirty="0"/>
        </a:p>
      </dgm:t>
    </dgm:pt>
    <dgm:pt modelId="{8077878C-1960-4141-8727-EDEE66F0648E}" type="parTrans" cxnId="{EA3709B9-0D61-4EEF-91F8-618D19E171EE}">
      <dgm:prSet/>
      <dgm:spPr/>
      <dgm:t>
        <a:bodyPr/>
        <a:lstStyle/>
        <a:p>
          <a:endParaRPr lang="en-US"/>
        </a:p>
      </dgm:t>
    </dgm:pt>
    <dgm:pt modelId="{2B824BA8-D4EB-42FB-9C48-D883F6B90652}" type="sibTrans" cxnId="{EA3709B9-0D61-4EEF-91F8-618D19E171EE}">
      <dgm:prSet/>
      <dgm:spPr/>
      <dgm:t>
        <a:bodyPr/>
        <a:lstStyle/>
        <a:p>
          <a:endParaRPr lang="en-US"/>
        </a:p>
      </dgm:t>
    </dgm:pt>
    <dgm:pt modelId="{77A521BB-08A3-4F34-9CD1-05E3CBC1E645}">
      <dgm:prSet phldrT="[Text]" custT="1"/>
      <dgm:spPr/>
      <dgm:t>
        <a:bodyPr/>
        <a:lstStyle/>
        <a:p>
          <a:pPr>
            <a:buFont typeface="Arial" panose="020B0604020202020204" pitchFamily="34" charset="0"/>
            <a:buChar char="•"/>
          </a:pPr>
          <a:r>
            <a:rPr lang="en-US" sz="4000" dirty="0">
              <a:latin typeface="+mn-lt"/>
            </a:rPr>
            <a:t>Strong positive relationship between the time a student with disabilities spends in the general education classroom and the academic achievement of that student (Barrett et al., 2019; </a:t>
          </a:r>
          <a:r>
            <a:rPr lang="en-US" sz="4000" dirty="0" err="1">
              <a:latin typeface="+mn-lt"/>
            </a:rPr>
            <a:t>Cosier</a:t>
          </a:r>
          <a:r>
            <a:rPr lang="en-US" sz="4000" dirty="0">
              <a:latin typeface="+mn-lt"/>
            </a:rPr>
            <a:t> et al., 2013)</a:t>
          </a:r>
          <a:endParaRPr lang="en-US" sz="4000" dirty="0"/>
        </a:p>
      </dgm:t>
    </dgm:pt>
    <dgm:pt modelId="{BE0CDE9B-FE79-4EE0-96F9-FD54239F96E9}" type="parTrans" cxnId="{30ABB08A-562F-4CE1-AEB9-5C633E525D3D}">
      <dgm:prSet/>
      <dgm:spPr/>
      <dgm:t>
        <a:bodyPr/>
        <a:lstStyle/>
        <a:p>
          <a:endParaRPr lang="en-US"/>
        </a:p>
      </dgm:t>
    </dgm:pt>
    <dgm:pt modelId="{736BBC00-583F-46AC-BE53-BE78CBF33A1E}" type="sibTrans" cxnId="{30ABB08A-562F-4CE1-AEB9-5C633E525D3D}">
      <dgm:prSet/>
      <dgm:spPr/>
      <dgm:t>
        <a:bodyPr/>
        <a:lstStyle/>
        <a:p>
          <a:endParaRPr lang="en-US"/>
        </a:p>
      </dgm:t>
    </dgm:pt>
    <dgm:pt modelId="{354E1B0D-4FD3-4AC7-8A68-CD93D469C497}">
      <dgm:prSet phldrT="[Text]"/>
      <dgm:spPr/>
      <dgm:t>
        <a:bodyPr/>
        <a:lstStyle/>
        <a:p>
          <a:r>
            <a:rPr lang="en-US" b="1" dirty="0">
              <a:latin typeface="+mn-lt"/>
            </a:rPr>
            <a:t>Inclusive Strategies for Students with Disabilities</a:t>
          </a:r>
          <a:endParaRPr lang="en-US" dirty="0"/>
        </a:p>
      </dgm:t>
    </dgm:pt>
    <dgm:pt modelId="{652DBE76-EF3A-4C24-8DE3-E6C6EF34F0A1}" type="parTrans" cxnId="{4B7A7E87-CC43-4C2F-BF42-84EA1FF81C12}">
      <dgm:prSet/>
      <dgm:spPr/>
      <dgm:t>
        <a:bodyPr/>
        <a:lstStyle/>
        <a:p>
          <a:endParaRPr lang="en-US"/>
        </a:p>
      </dgm:t>
    </dgm:pt>
    <dgm:pt modelId="{F0CC425D-FB2C-4394-B926-B2F2AE8F365E}" type="sibTrans" cxnId="{4B7A7E87-CC43-4C2F-BF42-84EA1FF81C12}">
      <dgm:prSet/>
      <dgm:spPr/>
      <dgm:t>
        <a:bodyPr/>
        <a:lstStyle/>
        <a:p>
          <a:endParaRPr lang="en-US"/>
        </a:p>
      </dgm:t>
    </dgm:pt>
    <dgm:pt modelId="{4459E51B-FB75-41F9-BC4E-77853BA421A5}">
      <dgm:prSet phldrT="[Text]"/>
      <dgm:spPr/>
      <dgm:t>
        <a:bodyPr/>
        <a:lstStyle/>
        <a:p>
          <a:pPr>
            <a:buFont typeface="Arial" panose="020B0604020202020204" pitchFamily="34" charset="0"/>
            <a:buChar char="•"/>
          </a:pPr>
          <a:r>
            <a:rPr lang="en-US" dirty="0">
              <a:latin typeface="+mn-lt"/>
            </a:rPr>
            <a:t>The use of engagement strategies improves the attention and academic growth of students with disabilities (</a:t>
          </a:r>
          <a:r>
            <a:rPr lang="en-US" dirty="0" err="1">
              <a:latin typeface="+mn-lt"/>
            </a:rPr>
            <a:t>Akçamete</a:t>
          </a:r>
          <a:r>
            <a:rPr lang="en-US" dirty="0">
              <a:latin typeface="+mn-lt"/>
            </a:rPr>
            <a:t> and </a:t>
          </a:r>
          <a:r>
            <a:rPr lang="en-US" dirty="0" err="1">
              <a:latin typeface="+mn-lt"/>
            </a:rPr>
            <a:t>Gökbulut</a:t>
          </a:r>
          <a:r>
            <a:rPr lang="en-US" dirty="0">
              <a:latin typeface="+mn-lt"/>
            </a:rPr>
            <a:t> , 2018; </a:t>
          </a:r>
          <a:r>
            <a:rPr lang="en-US" dirty="0" err="1">
              <a:latin typeface="+mn-lt"/>
            </a:rPr>
            <a:t>Rangvid</a:t>
          </a:r>
          <a:r>
            <a:rPr lang="en-US" dirty="0">
              <a:latin typeface="+mn-lt"/>
            </a:rPr>
            <a:t> 2018; Cooper et al., 2018) </a:t>
          </a:r>
          <a:endParaRPr lang="en-US" dirty="0"/>
        </a:p>
      </dgm:t>
    </dgm:pt>
    <dgm:pt modelId="{D31DCD19-3573-4994-BB93-8A9AB35848EA}" type="parTrans" cxnId="{692F6369-043B-474C-9319-3171472FC670}">
      <dgm:prSet/>
      <dgm:spPr/>
      <dgm:t>
        <a:bodyPr/>
        <a:lstStyle/>
        <a:p>
          <a:endParaRPr lang="en-US"/>
        </a:p>
      </dgm:t>
    </dgm:pt>
    <dgm:pt modelId="{2456DB2E-57FE-41E9-924D-3E2134B355A0}" type="sibTrans" cxnId="{692F6369-043B-474C-9319-3171472FC670}">
      <dgm:prSet/>
      <dgm:spPr/>
      <dgm:t>
        <a:bodyPr/>
        <a:lstStyle/>
        <a:p>
          <a:endParaRPr lang="en-US"/>
        </a:p>
      </dgm:t>
    </dgm:pt>
    <dgm:pt modelId="{2A3ED5D9-694D-4A79-B7CD-17B87E73FC5F}">
      <dgm:prSet phldrT="[Text]" custT="1"/>
      <dgm:spPr/>
      <dgm:t>
        <a:bodyPr/>
        <a:lstStyle/>
        <a:p>
          <a:r>
            <a:rPr lang="en-US" sz="4400" dirty="0"/>
            <a:t>A positive attitude towards inclusion yields greater academic outcomes for students with disabilities. (Opitz et al., 2020; </a:t>
          </a:r>
          <a:r>
            <a:rPr lang="en-US" sz="4400" dirty="0" err="1"/>
            <a:t>Monsen</a:t>
          </a:r>
          <a:r>
            <a:rPr lang="en-US" sz="4400" dirty="0"/>
            <a:t> et al., 2011). </a:t>
          </a:r>
        </a:p>
      </dgm:t>
    </dgm:pt>
    <dgm:pt modelId="{DAC18AC7-660C-4FEA-A9B2-43C9488675C1}" type="sibTrans" cxnId="{3CD88613-7D8E-4256-A249-9D6AB5AC4814}">
      <dgm:prSet/>
      <dgm:spPr/>
      <dgm:t>
        <a:bodyPr/>
        <a:lstStyle/>
        <a:p>
          <a:endParaRPr lang="en-US"/>
        </a:p>
      </dgm:t>
    </dgm:pt>
    <dgm:pt modelId="{BB62F784-DE97-44B9-B57A-9165E7BAA987}" type="parTrans" cxnId="{3CD88613-7D8E-4256-A249-9D6AB5AC4814}">
      <dgm:prSet/>
      <dgm:spPr/>
      <dgm:t>
        <a:bodyPr/>
        <a:lstStyle/>
        <a:p>
          <a:endParaRPr lang="en-US"/>
        </a:p>
      </dgm:t>
    </dgm:pt>
    <dgm:pt modelId="{96FC5E40-7141-48AD-82D1-3A43C6722560}">
      <dgm:prSet phldrT="[Text]" custT="1"/>
      <dgm:spPr/>
      <dgm:t>
        <a:bodyPr/>
        <a:lstStyle/>
        <a:p>
          <a:r>
            <a:rPr lang="en-US" sz="4400" b="1" dirty="0"/>
            <a:t>Time Spent in a General Education Classroom</a:t>
          </a:r>
        </a:p>
      </dgm:t>
    </dgm:pt>
    <dgm:pt modelId="{4114BD82-D82C-4423-94FC-62BA081CCCA1}" type="sibTrans" cxnId="{D8229FBC-3EA6-461F-9811-F037857B8CDE}">
      <dgm:prSet/>
      <dgm:spPr/>
      <dgm:t>
        <a:bodyPr/>
        <a:lstStyle/>
        <a:p>
          <a:endParaRPr lang="en-US"/>
        </a:p>
      </dgm:t>
    </dgm:pt>
    <dgm:pt modelId="{5ABF1295-C00B-42EF-A98C-D4EB0FEC76A6}" type="parTrans" cxnId="{D8229FBC-3EA6-461F-9811-F037857B8CDE}">
      <dgm:prSet/>
      <dgm:spPr/>
      <dgm:t>
        <a:bodyPr/>
        <a:lstStyle/>
        <a:p>
          <a:endParaRPr lang="en-US"/>
        </a:p>
      </dgm:t>
    </dgm:pt>
    <dgm:pt modelId="{94591886-D2D2-4F8B-B2B5-8178C67065A3}">
      <dgm:prSet custT="1"/>
      <dgm:spPr/>
      <dgm:t>
        <a:bodyPr/>
        <a:lstStyle/>
        <a:p>
          <a:r>
            <a:rPr lang="en-US" sz="4800" dirty="0"/>
            <a:t>Teacher self-efficacy contributes to the attitude of a teacher therefore the academic outcomes of students with disabilities (Crispel &amp; Kasperski, 2019; Vaz et al., 2015).</a:t>
          </a:r>
        </a:p>
      </dgm:t>
    </dgm:pt>
    <dgm:pt modelId="{ABC69424-EB78-4ECB-8FFA-3D425A603CB5}" type="parTrans" cxnId="{CB4B41A2-4A97-4AF2-AFB5-9CA7876E8E56}">
      <dgm:prSet/>
      <dgm:spPr/>
      <dgm:t>
        <a:bodyPr/>
        <a:lstStyle/>
        <a:p>
          <a:endParaRPr lang="en-US"/>
        </a:p>
      </dgm:t>
    </dgm:pt>
    <dgm:pt modelId="{5513783A-43A1-44A0-BD2F-E4382AE7C3D6}" type="sibTrans" cxnId="{CB4B41A2-4A97-4AF2-AFB5-9CA7876E8E56}">
      <dgm:prSet/>
      <dgm:spPr/>
      <dgm:t>
        <a:bodyPr/>
        <a:lstStyle/>
        <a:p>
          <a:endParaRPr lang="en-US"/>
        </a:p>
      </dgm:t>
    </dgm:pt>
    <dgm:pt modelId="{52F648FC-07AA-4703-889A-E9149B70A3C3}">
      <dgm:prSet custT="1"/>
      <dgm:spPr/>
      <dgm:t>
        <a:bodyPr/>
        <a:lstStyle/>
        <a:p>
          <a:r>
            <a:rPr lang="en-US" sz="4800" dirty="0">
              <a:latin typeface="+mn-lt"/>
            </a:rPr>
            <a:t>More opportunities to access general education curriculum (Olson et al., 2016; </a:t>
          </a:r>
          <a:r>
            <a:rPr lang="en-US" sz="4800" dirty="0" err="1">
              <a:latin typeface="+mn-lt"/>
            </a:rPr>
            <a:t>Cosier</a:t>
          </a:r>
          <a:r>
            <a:rPr lang="en-US" sz="4800" dirty="0">
              <a:latin typeface="+mn-lt"/>
            </a:rPr>
            <a:t> et al., 2013). </a:t>
          </a:r>
        </a:p>
      </dgm:t>
    </dgm:pt>
    <dgm:pt modelId="{E0F27AB2-BA0F-43B6-A055-D36948269A10}" type="parTrans" cxnId="{ED850A69-8484-4B07-A828-A2364AA8D8DA}">
      <dgm:prSet/>
      <dgm:spPr/>
      <dgm:t>
        <a:bodyPr/>
        <a:lstStyle/>
        <a:p>
          <a:endParaRPr lang="en-US"/>
        </a:p>
      </dgm:t>
    </dgm:pt>
    <dgm:pt modelId="{F37B04D9-083F-4017-9B35-179A3509599B}" type="sibTrans" cxnId="{ED850A69-8484-4B07-A828-A2364AA8D8DA}">
      <dgm:prSet/>
      <dgm:spPr/>
      <dgm:t>
        <a:bodyPr/>
        <a:lstStyle/>
        <a:p>
          <a:endParaRPr lang="en-US"/>
        </a:p>
      </dgm:t>
    </dgm:pt>
    <dgm:pt modelId="{C853A8C1-4FFC-4BB5-8EB8-051A1E538D7A}">
      <dgm:prSet custT="1"/>
      <dgm:spPr/>
      <dgm:t>
        <a:bodyPr/>
        <a:lstStyle/>
        <a:p>
          <a:r>
            <a:rPr lang="en-US" sz="4800" dirty="0">
              <a:latin typeface="+mn-lt"/>
            </a:rPr>
            <a:t>Teachers should: give more opportunities to respond, use simultaneous prompting, project-based learning, and purposeful grouping (Cooper et al., 2018; Heinrich et al., 2016; </a:t>
          </a:r>
          <a:r>
            <a:rPr lang="en-US" sz="4800" dirty="0" err="1">
              <a:latin typeface="+mn-lt"/>
            </a:rPr>
            <a:t>Sormunen</a:t>
          </a:r>
          <a:r>
            <a:rPr lang="en-US" sz="4800" dirty="0">
              <a:latin typeface="+mn-lt"/>
            </a:rPr>
            <a:t> et al., 2018; </a:t>
          </a:r>
          <a:r>
            <a:rPr lang="en-US" sz="4800" dirty="0" err="1">
              <a:latin typeface="+mn-lt"/>
            </a:rPr>
            <a:t>Efthymiou</a:t>
          </a:r>
          <a:r>
            <a:rPr lang="en-US" sz="4800" dirty="0">
              <a:latin typeface="+mn-lt"/>
            </a:rPr>
            <a:t> &amp; Kington 2017; Olsen et al., 2016).</a:t>
          </a:r>
        </a:p>
      </dgm:t>
    </dgm:pt>
    <dgm:pt modelId="{99940C01-55B2-4319-9B28-68D6AC333ED5}" type="parTrans" cxnId="{673C83E4-D742-4A8F-8661-355011A4079D}">
      <dgm:prSet/>
      <dgm:spPr/>
      <dgm:t>
        <a:bodyPr/>
        <a:lstStyle/>
        <a:p>
          <a:endParaRPr lang="en-US"/>
        </a:p>
      </dgm:t>
    </dgm:pt>
    <dgm:pt modelId="{98CEAD09-1BD7-49EB-88C5-4BDEEDF8AD7C}" type="sibTrans" cxnId="{673C83E4-D742-4A8F-8661-355011A4079D}">
      <dgm:prSet/>
      <dgm:spPr/>
      <dgm:t>
        <a:bodyPr/>
        <a:lstStyle/>
        <a:p>
          <a:endParaRPr lang="en-US"/>
        </a:p>
      </dgm:t>
    </dgm:pt>
    <dgm:pt modelId="{F2453F97-60E7-43F7-AE0E-0B9894091579}" type="pres">
      <dgm:prSet presAssocID="{ABB0E5B9-BF97-4A5B-8B63-EB080176DF7C}" presName="Name0" presStyleCnt="0">
        <dgm:presLayoutVars>
          <dgm:chMax/>
          <dgm:chPref val="3"/>
          <dgm:dir/>
          <dgm:animOne val="branch"/>
          <dgm:animLvl val="lvl"/>
        </dgm:presLayoutVars>
      </dgm:prSet>
      <dgm:spPr/>
      <dgm:t>
        <a:bodyPr/>
        <a:lstStyle/>
        <a:p>
          <a:endParaRPr lang="en-US"/>
        </a:p>
      </dgm:t>
    </dgm:pt>
    <dgm:pt modelId="{71CBE857-844C-4146-AA8B-05B42267D24E}" type="pres">
      <dgm:prSet presAssocID="{D1AECE1E-0B3A-43B6-AB43-0C6DE757F360}" presName="composite" presStyleCnt="0"/>
      <dgm:spPr/>
    </dgm:pt>
    <dgm:pt modelId="{D72F0CA2-022A-4E04-B8BB-B26EA062E4F8}" type="pres">
      <dgm:prSet presAssocID="{D1AECE1E-0B3A-43B6-AB43-0C6DE757F360}" presName="FirstChild" presStyleLbl="revTx" presStyleIdx="0" presStyleCnt="6" custScaleY="102224">
        <dgm:presLayoutVars>
          <dgm:chMax val="0"/>
          <dgm:chPref val="0"/>
          <dgm:bulletEnabled val="1"/>
        </dgm:presLayoutVars>
      </dgm:prSet>
      <dgm:spPr/>
      <dgm:t>
        <a:bodyPr/>
        <a:lstStyle/>
        <a:p>
          <a:endParaRPr lang="en-US"/>
        </a:p>
      </dgm:t>
    </dgm:pt>
    <dgm:pt modelId="{382D0983-DF2A-47E6-BABC-14189C2D6179}" type="pres">
      <dgm:prSet presAssocID="{D1AECE1E-0B3A-43B6-AB43-0C6DE757F360}" presName="Parent" presStyleLbl="alignNode1" presStyleIdx="0" presStyleCnt="3" custScaleY="144807">
        <dgm:presLayoutVars>
          <dgm:chMax val="3"/>
          <dgm:chPref val="3"/>
          <dgm:bulletEnabled val="1"/>
        </dgm:presLayoutVars>
      </dgm:prSet>
      <dgm:spPr/>
      <dgm:t>
        <a:bodyPr/>
        <a:lstStyle/>
        <a:p>
          <a:endParaRPr lang="en-US"/>
        </a:p>
      </dgm:t>
    </dgm:pt>
    <dgm:pt modelId="{C4F5F274-42FF-4C33-BF10-5F2FEF9548C0}" type="pres">
      <dgm:prSet presAssocID="{D1AECE1E-0B3A-43B6-AB43-0C6DE757F360}" presName="Accent" presStyleLbl="parChTrans1D1" presStyleIdx="0" presStyleCnt="3"/>
      <dgm:spPr/>
    </dgm:pt>
    <dgm:pt modelId="{64A73C72-1ECE-441C-9453-F856F627A461}" type="pres">
      <dgm:prSet presAssocID="{D1AECE1E-0B3A-43B6-AB43-0C6DE757F360}" presName="Child" presStyleLbl="revTx" presStyleIdx="1" presStyleCnt="6" custScaleY="64623">
        <dgm:presLayoutVars>
          <dgm:chMax val="0"/>
          <dgm:chPref val="0"/>
          <dgm:bulletEnabled val="1"/>
        </dgm:presLayoutVars>
      </dgm:prSet>
      <dgm:spPr/>
      <dgm:t>
        <a:bodyPr/>
        <a:lstStyle/>
        <a:p>
          <a:endParaRPr lang="en-US"/>
        </a:p>
      </dgm:t>
    </dgm:pt>
    <dgm:pt modelId="{E0967887-74BB-472A-98DD-4AB8DFDCF668}" type="pres">
      <dgm:prSet presAssocID="{2B824BA8-D4EB-42FB-9C48-D883F6B90652}" presName="sibTrans" presStyleCnt="0"/>
      <dgm:spPr/>
    </dgm:pt>
    <dgm:pt modelId="{347B1167-ED0D-48BD-BE58-29118B40DA61}" type="pres">
      <dgm:prSet presAssocID="{96FC5E40-7141-48AD-82D1-3A43C6722560}" presName="composite" presStyleCnt="0"/>
      <dgm:spPr/>
    </dgm:pt>
    <dgm:pt modelId="{8D998589-4168-4FAB-98EB-0A723CE982C3}" type="pres">
      <dgm:prSet presAssocID="{96FC5E40-7141-48AD-82D1-3A43C6722560}" presName="FirstChild" presStyleLbl="revTx" presStyleIdx="2" presStyleCnt="6" custScaleX="96865" custScaleY="106626">
        <dgm:presLayoutVars>
          <dgm:chMax val="0"/>
          <dgm:chPref val="0"/>
          <dgm:bulletEnabled val="1"/>
        </dgm:presLayoutVars>
      </dgm:prSet>
      <dgm:spPr/>
      <dgm:t>
        <a:bodyPr/>
        <a:lstStyle/>
        <a:p>
          <a:endParaRPr lang="en-US"/>
        </a:p>
      </dgm:t>
    </dgm:pt>
    <dgm:pt modelId="{431DA588-890F-4280-B537-CCB53DC406FD}" type="pres">
      <dgm:prSet presAssocID="{96FC5E40-7141-48AD-82D1-3A43C6722560}" presName="Parent" presStyleLbl="alignNode1" presStyleIdx="1" presStyleCnt="3" custScaleY="139442">
        <dgm:presLayoutVars>
          <dgm:chMax val="3"/>
          <dgm:chPref val="3"/>
          <dgm:bulletEnabled val="1"/>
        </dgm:presLayoutVars>
      </dgm:prSet>
      <dgm:spPr/>
      <dgm:t>
        <a:bodyPr/>
        <a:lstStyle/>
        <a:p>
          <a:endParaRPr lang="en-US"/>
        </a:p>
      </dgm:t>
    </dgm:pt>
    <dgm:pt modelId="{DD1C7A4A-05FB-40AF-A409-6CDBC52BEBE2}" type="pres">
      <dgm:prSet presAssocID="{96FC5E40-7141-48AD-82D1-3A43C6722560}" presName="Accent" presStyleLbl="parChTrans1D1" presStyleIdx="1" presStyleCnt="3"/>
      <dgm:spPr/>
    </dgm:pt>
    <dgm:pt modelId="{F47C259D-A07B-48F4-AC4C-CED56CE86160}" type="pres">
      <dgm:prSet presAssocID="{96FC5E40-7141-48AD-82D1-3A43C6722560}" presName="Child" presStyleLbl="revTx" presStyleIdx="3" presStyleCnt="6" custScaleY="45974" custLinFactNeighborX="-134" custLinFactNeighborY="97146">
        <dgm:presLayoutVars>
          <dgm:chMax val="0"/>
          <dgm:chPref val="0"/>
          <dgm:bulletEnabled val="1"/>
        </dgm:presLayoutVars>
      </dgm:prSet>
      <dgm:spPr/>
      <dgm:t>
        <a:bodyPr/>
        <a:lstStyle/>
        <a:p>
          <a:endParaRPr lang="en-US"/>
        </a:p>
      </dgm:t>
    </dgm:pt>
    <dgm:pt modelId="{C7FFE30B-8641-4D91-9495-4A6651293270}" type="pres">
      <dgm:prSet presAssocID="{4114BD82-D82C-4423-94FC-62BA081CCCA1}" presName="sibTrans" presStyleCnt="0"/>
      <dgm:spPr/>
    </dgm:pt>
    <dgm:pt modelId="{BCD54977-4D11-4C6D-A8D6-A2298C29C6EB}" type="pres">
      <dgm:prSet presAssocID="{354E1B0D-4FD3-4AC7-8A68-CD93D469C497}" presName="composite" presStyleCnt="0"/>
      <dgm:spPr/>
    </dgm:pt>
    <dgm:pt modelId="{9995A774-9357-42BC-8FE8-C3D3B4F9D6F3}" type="pres">
      <dgm:prSet presAssocID="{354E1B0D-4FD3-4AC7-8A68-CD93D469C497}" presName="FirstChild" presStyleLbl="revTx" presStyleIdx="4" presStyleCnt="6">
        <dgm:presLayoutVars>
          <dgm:chMax val="0"/>
          <dgm:chPref val="0"/>
          <dgm:bulletEnabled val="1"/>
        </dgm:presLayoutVars>
      </dgm:prSet>
      <dgm:spPr/>
      <dgm:t>
        <a:bodyPr/>
        <a:lstStyle/>
        <a:p>
          <a:endParaRPr lang="en-US"/>
        </a:p>
      </dgm:t>
    </dgm:pt>
    <dgm:pt modelId="{A098FB63-5530-40D4-BE3A-C18861D7D824}" type="pres">
      <dgm:prSet presAssocID="{354E1B0D-4FD3-4AC7-8A68-CD93D469C497}" presName="Parent" presStyleLbl="alignNode1" presStyleIdx="2" presStyleCnt="3" custScaleY="119276">
        <dgm:presLayoutVars>
          <dgm:chMax val="3"/>
          <dgm:chPref val="3"/>
          <dgm:bulletEnabled val="1"/>
        </dgm:presLayoutVars>
      </dgm:prSet>
      <dgm:spPr/>
      <dgm:t>
        <a:bodyPr/>
        <a:lstStyle/>
        <a:p>
          <a:endParaRPr lang="en-US"/>
        </a:p>
      </dgm:t>
    </dgm:pt>
    <dgm:pt modelId="{B919E720-0B07-4B2F-B6F5-07C7FFDA49A9}" type="pres">
      <dgm:prSet presAssocID="{354E1B0D-4FD3-4AC7-8A68-CD93D469C497}" presName="Accent" presStyleLbl="parChTrans1D1" presStyleIdx="2" presStyleCnt="3"/>
      <dgm:spPr/>
    </dgm:pt>
    <dgm:pt modelId="{ED503567-1D55-47D2-9B6B-A3A3436523F4}" type="pres">
      <dgm:prSet presAssocID="{354E1B0D-4FD3-4AC7-8A68-CD93D469C497}" presName="Child" presStyleLbl="revTx" presStyleIdx="5" presStyleCnt="6">
        <dgm:presLayoutVars>
          <dgm:chMax val="0"/>
          <dgm:chPref val="0"/>
          <dgm:bulletEnabled val="1"/>
        </dgm:presLayoutVars>
      </dgm:prSet>
      <dgm:spPr/>
      <dgm:t>
        <a:bodyPr/>
        <a:lstStyle/>
        <a:p>
          <a:endParaRPr lang="en-US"/>
        </a:p>
      </dgm:t>
    </dgm:pt>
  </dgm:ptLst>
  <dgm:cxnLst>
    <dgm:cxn modelId="{137995E0-B86A-414A-839D-B0EE2EDE563F}" type="presOf" srcId="{96FC5E40-7141-48AD-82D1-3A43C6722560}" destId="{431DA588-890F-4280-B537-CCB53DC406FD}" srcOrd="0" destOrd="0" presId="urn:microsoft.com/office/officeart/2011/layout/TabList"/>
    <dgm:cxn modelId="{30ABB08A-562F-4CE1-AEB9-5C633E525D3D}" srcId="{96FC5E40-7141-48AD-82D1-3A43C6722560}" destId="{77A521BB-08A3-4F34-9CD1-05E3CBC1E645}" srcOrd="0" destOrd="0" parTransId="{BE0CDE9B-FE79-4EE0-96F9-FD54239F96E9}" sibTransId="{736BBC00-583F-46AC-BE53-BE78CBF33A1E}"/>
    <dgm:cxn modelId="{2CC86AEF-CBDF-4630-886F-1AC7D6DE7220}" type="presOf" srcId="{D1AECE1E-0B3A-43B6-AB43-0C6DE757F360}" destId="{382D0983-DF2A-47E6-BABC-14189C2D6179}" srcOrd="0" destOrd="0" presId="urn:microsoft.com/office/officeart/2011/layout/TabList"/>
    <dgm:cxn modelId="{C7309A79-A6F3-4B1B-8EBF-5A3BBCEB21E9}" type="presOf" srcId="{94591886-D2D2-4F8B-B2B5-8178C67065A3}" destId="{64A73C72-1ECE-441C-9453-F856F627A461}" srcOrd="0" destOrd="0" presId="urn:microsoft.com/office/officeart/2011/layout/TabList"/>
    <dgm:cxn modelId="{8C3BC421-7AC3-4D6D-983F-8A2C161C71F1}" type="presOf" srcId="{C853A8C1-4FFC-4BB5-8EB8-051A1E538D7A}" destId="{ED503567-1D55-47D2-9B6B-A3A3436523F4}" srcOrd="0" destOrd="0" presId="urn:microsoft.com/office/officeart/2011/layout/TabList"/>
    <dgm:cxn modelId="{B3883661-D608-4D64-BE3E-6AD05A2D268A}" type="presOf" srcId="{2A3ED5D9-694D-4A79-B7CD-17B87E73FC5F}" destId="{D72F0CA2-022A-4E04-B8BB-B26EA062E4F8}" srcOrd="0" destOrd="0" presId="urn:microsoft.com/office/officeart/2011/layout/TabList"/>
    <dgm:cxn modelId="{3CD88613-7D8E-4256-A249-9D6AB5AC4814}" srcId="{D1AECE1E-0B3A-43B6-AB43-0C6DE757F360}" destId="{2A3ED5D9-694D-4A79-B7CD-17B87E73FC5F}" srcOrd="0" destOrd="0" parTransId="{BB62F784-DE97-44B9-B57A-9165E7BAA987}" sibTransId="{DAC18AC7-660C-4FEA-A9B2-43C9488675C1}"/>
    <dgm:cxn modelId="{12E0638E-0294-4F0A-8D54-9D8A1B7975E3}" type="presOf" srcId="{77A521BB-08A3-4F34-9CD1-05E3CBC1E645}" destId="{8D998589-4168-4FAB-98EB-0A723CE982C3}" srcOrd="0" destOrd="0" presId="urn:microsoft.com/office/officeart/2011/layout/TabList"/>
    <dgm:cxn modelId="{780F8B71-9ACD-4226-B6D3-22BC54AAC4C0}" type="presOf" srcId="{ABB0E5B9-BF97-4A5B-8B63-EB080176DF7C}" destId="{F2453F97-60E7-43F7-AE0E-0B9894091579}" srcOrd="0" destOrd="0" presId="urn:microsoft.com/office/officeart/2011/layout/TabList"/>
    <dgm:cxn modelId="{ED850A69-8484-4B07-A828-A2364AA8D8DA}" srcId="{96FC5E40-7141-48AD-82D1-3A43C6722560}" destId="{52F648FC-07AA-4703-889A-E9149B70A3C3}" srcOrd="1" destOrd="0" parTransId="{E0F27AB2-BA0F-43B6-A055-D36948269A10}" sibTransId="{F37B04D9-083F-4017-9B35-179A3509599B}"/>
    <dgm:cxn modelId="{51F58D8A-F9FC-4920-BBA4-853356E3C7D6}" type="presOf" srcId="{52F648FC-07AA-4703-889A-E9149B70A3C3}" destId="{F47C259D-A07B-48F4-AC4C-CED56CE86160}" srcOrd="0" destOrd="0" presId="urn:microsoft.com/office/officeart/2011/layout/TabList"/>
    <dgm:cxn modelId="{EA3709B9-0D61-4EEF-91F8-618D19E171EE}" srcId="{ABB0E5B9-BF97-4A5B-8B63-EB080176DF7C}" destId="{D1AECE1E-0B3A-43B6-AB43-0C6DE757F360}" srcOrd="0" destOrd="0" parTransId="{8077878C-1960-4141-8727-EDEE66F0648E}" sibTransId="{2B824BA8-D4EB-42FB-9C48-D883F6B90652}"/>
    <dgm:cxn modelId="{60DDC9B2-F000-4F9E-9F6D-536793E3E1E5}" type="presOf" srcId="{4459E51B-FB75-41F9-BC4E-77853BA421A5}" destId="{9995A774-9357-42BC-8FE8-C3D3B4F9D6F3}" srcOrd="0" destOrd="0" presId="urn:microsoft.com/office/officeart/2011/layout/TabList"/>
    <dgm:cxn modelId="{673C83E4-D742-4A8F-8661-355011A4079D}" srcId="{354E1B0D-4FD3-4AC7-8A68-CD93D469C497}" destId="{C853A8C1-4FFC-4BB5-8EB8-051A1E538D7A}" srcOrd="1" destOrd="0" parTransId="{99940C01-55B2-4319-9B28-68D6AC333ED5}" sibTransId="{98CEAD09-1BD7-49EB-88C5-4BDEEDF8AD7C}"/>
    <dgm:cxn modelId="{692F6369-043B-474C-9319-3171472FC670}" srcId="{354E1B0D-4FD3-4AC7-8A68-CD93D469C497}" destId="{4459E51B-FB75-41F9-BC4E-77853BA421A5}" srcOrd="0" destOrd="0" parTransId="{D31DCD19-3573-4994-BB93-8A9AB35848EA}" sibTransId="{2456DB2E-57FE-41E9-924D-3E2134B355A0}"/>
    <dgm:cxn modelId="{4B7A7E87-CC43-4C2F-BF42-84EA1FF81C12}" srcId="{ABB0E5B9-BF97-4A5B-8B63-EB080176DF7C}" destId="{354E1B0D-4FD3-4AC7-8A68-CD93D469C497}" srcOrd="2" destOrd="0" parTransId="{652DBE76-EF3A-4C24-8DE3-E6C6EF34F0A1}" sibTransId="{F0CC425D-FB2C-4394-B926-B2F2AE8F365E}"/>
    <dgm:cxn modelId="{CB4B41A2-4A97-4AF2-AFB5-9CA7876E8E56}" srcId="{D1AECE1E-0B3A-43B6-AB43-0C6DE757F360}" destId="{94591886-D2D2-4F8B-B2B5-8178C67065A3}" srcOrd="1" destOrd="0" parTransId="{ABC69424-EB78-4ECB-8FFA-3D425A603CB5}" sibTransId="{5513783A-43A1-44A0-BD2F-E4382AE7C3D6}"/>
    <dgm:cxn modelId="{D8229FBC-3EA6-461F-9811-F037857B8CDE}" srcId="{ABB0E5B9-BF97-4A5B-8B63-EB080176DF7C}" destId="{96FC5E40-7141-48AD-82D1-3A43C6722560}" srcOrd="1" destOrd="0" parTransId="{5ABF1295-C00B-42EF-A98C-D4EB0FEC76A6}" sibTransId="{4114BD82-D82C-4423-94FC-62BA081CCCA1}"/>
    <dgm:cxn modelId="{8059F424-0B6A-41C9-8695-92EDDAE1E7B8}" type="presOf" srcId="{354E1B0D-4FD3-4AC7-8A68-CD93D469C497}" destId="{A098FB63-5530-40D4-BE3A-C18861D7D824}" srcOrd="0" destOrd="0" presId="urn:microsoft.com/office/officeart/2011/layout/TabList"/>
    <dgm:cxn modelId="{77528AA8-08CA-4FE9-9CE1-CEFA1440C4DD}" type="presParOf" srcId="{F2453F97-60E7-43F7-AE0E-0B9894091579}" destId="{71CBE857-844C-4146-AA8B-05B42267D24E}" srcOrd="0" destOrd="0" presId="urn:microsoft.com/office/officeart/2011/layout/TabList"/>
    <dgm:cxn modelId="{02BE37A0-28ED-4E5A-B949-F9AA96551FD1}" type="presParOf" srcId="{71CBE857-844C-4146-AA8B-05B42267D24E}" destId="{D72F0CA2-022A-4E04-B8BB-B26EA062E4F8}" srcOrd="0" destOrd="0" presId="urn:microsoft.com/office/officeart/2011/layout/TabList"/>
    <dgm:cxn modelId="{57EC2DCB-A4CA-4F28-BA83-AEFBDAAAF7CA}" type="presParOf" srcId="{71CBE857-844C-4146-AA8B-05B42267D24E}" destId="{382D0983-DF2A-47E6-BABC-14189C2D6179}" srcOrd="1" destOrd="0" presId="urn:microsoft.com/office/officeart/2011/layout/TabList"/>
    <dgm:cxn modelId="{5B81C644-5B41-41B0-B21D-BB0F56DE8428}" type="presParOf" srcId="{71CBE857-844C-4146-AA8B-05B42267D24E}" destId="{C4F5F274-42FF-4C33-BF10-5F2FEF9548C0}" srcOrd="2" destOrd="0" presId="urn:microsoft.com/office/officeart/2011/layout/TabList"/>
    <dgm:cxn modelId="{397D62EA-714F-4808-9744-9EF5C5E46A59}" type="presParOf" srcId="{F2453F97-60E7-43F7-AE0E-0B9894091579}" destId="{64A73C72-1ECE-441C-9453-F856F627A461}" srcOrd="1" destOrd="0" presId="urn:microsoft.com/office/officeart/2011/layout/TabList"/>
    <dgm:cxn modelId="{45EDCD39-CBE3-4B31-92ED-C37845B808ED}" type="presParOf" srcId="{F2453F97-60E7-43F7-AE0E-0B9894091579}" destId="{E0967887-74BB-472A-98DD-4AB8DFDCF668}" srcOrd="2" destOrd="0" presId="urn:microsoft.com/office/officeart/2011/layout/TabList"/>
    <dgm:cxn modelId="{729FA11A-8AE7-4B6F-BA57-ED9F982ED8A6}" type="presParOf" srcId="{F2453F97-60E7-43F7-AE0E-0B9894091579}" destId="{347B1167-ED0D-48BD-BE58-29118B40DA61}" srcOrd="3" destOrd="0" presId="urn:microsoft.com/office/officeart/2011/layout/TabList"/>
    <dgm:cxn modelId="{6FE2847C-1C2D-407E-B8AF-B889BF0C81EB}" type="presParOf" srcId="{347B1167-ED0D-48BD-BE58-29118B40DA61}" destId="{8D998589-4168-4FAB-98EB-0A723CE982C3}" srcOrd="0" destOrd="0" presId="urn:microsoft.com/office/officeart/2011/layout/TabList"/>
    <dgm:cxn modelId="{6B17C56F-FBBC-4C21-B31E-20374DB483E0}" type="presParOf" srcId="{347B1167-ED0D-48BD-BE58-29118B40DA61}" destId="{431DA588-890F-4280-B537-CCB53DC406FD}" srcOrd="1" destOrd="0" presId="urn:microsoft.com/office/officeart/2011/layout/TabList"/>
    <dgm:cxn modelId="{44B71B5F-DEA6-4A2C-B199-EB6B0C3578B8}" type="presParOf" srcId="{347B1167-ED0D-48BD-BE58-29118B40DA61}" destId="{DD1C7A4A-05FB-40AF-A409-6CDBC52BEBE2}" srcOrd="2" destOrd="0" presId="urn:microsoft.com/office/officeart/2011/layout/TabList"/>
    <dgm:cxn modelId="{161FD8BE-C09C-493D-B843-816C0D3A433D}" type="presParOf" srcId="{F2453F97-60E7-43F7-AE0E-0B9894091579}" destId="{F47C259D-A07B-48F4-AC4C-CED56CE86160}" srcOrd="4" destOrd="0" presId="urn:microsoft.com/office/officeart/2011/layout/TabList"/>
    <dgm:cxn modelId="{2E727EE7-3C91-4502-8027-6526625F0B6D}" type="presParOf" srcId="{F2453F97-60E7-43F7-AE0E-0B9894091579}" destId="{C7FFE30B-8641-4D91-9495-4A6651293270}" srcOrd="5" destOrd="0" presId="urn:microsoft.com/office/officeart/2011/layout/TabList"/>
    <dgm:cxn modelId="{3E360F99-24D4-4C92-A11E-15352752CFAA}" type="presParOf" srcId="{F2453F97-60E7-43F7-AE0E-0B9894091579}" destId="{BCD54977-4D11-4C6D-A8D6-A2298C29C6EB}" srcOrd="6" destOrd="0" presId="urn:microsoft.com/office/officeart/2011/layout/TabList"/>
    <dgm:cxn modelId="{55B33706-6624-4F10-AEB9-57AD31D9E1D5}" type="presParOf" srcId="{BCD54977-4D11-4C6D-A8D6-A2298C29C6EB}" destId="{9995A774-9357-42BC-8FE8-C3D3B4F9D6F3}" srcOrd="0" destOrd="0" presId="urn:microsoft.com/office/officeart/2011/layout/TabList"/>
    <dgm:cxn modelId="{6EE2C369-C9BF-4516-8F4C-5915261AF9C0}" type="presParOf" srcId="{BCD54977-4D11-4C6D-A8D6-A2298C29C6EB}" destId="{A098FB63-5530-40D4-BE3A-C18861D7D824}" srcOrd="1" destOrd="0" presId="urn:microsoft.com/office/officeart/2011/layout/TabList"/>
    <dgm:cxn modelId="{B850062F-1C1E-4515-9E69-833676371456}" type="presParOf" srcId="{BCD54977-4D11-4C6D-A8D6-A2298C29C6EB}" destId="{B919E720-0B07-4B2F-B6F5-07C7FFDA49A9}" srcOrd="2" destOrd="0" presId="urn:microsoft.com/office/officeart/2011/layout/TabList"/>
    <dgm:cxn modelId="{8B4F1146-795E-4113-93E0-20B2140F6DCF}" type="presParOf" srcId="{F2453F97-60E7-43F7-AE0E-0B9894091579}" destId="{ED503567-1D55-47D2-9B6B-A3A3436523F4}" srcOrd="7" destOrd="0" presId="urn:microsoft.com/office/officeart/2011/layout/Tab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0E3FE9-2491-43B2-A49D-C5DCF279ABF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71BF33DA-58B2-4BD3-AF4D-21C869CD19EE}">
      <dgm:prSet phldrT="[Text]" custT="1"/>
      <dgm:spPr/>
      <dgm:t>
        <a:bodyPr/>
        <a:lstStyle/>
        <a:p>
          <a:r>
            <a:rPr lang="en-US" sz="5400" b="1" dirty="0">
              <a:latin typeface="Times New Roman" panose="02020603050405020304" pitchFamily="18" charset="0"/>
              <a:cs typeface="Times New Roman" panose="02020603050405020304" pitchFamily="18" charset="0"/>
            </a:rPr>
            <a:t>The Next Steps</a:t>
          </a:r>
        </a:p>
      </dgm:t>
    </dgm:pt>
    <dgm:pt modelId="{7FA606C9-F475-4965-8F46-D8B3E063D532}" type="parTrans" cxnId="{9FFEB62F-B7DB-4711-97B3-1CA1371D9BEA}">
      <dgm:prSet/>
      <dgm:spPr/>
      <dgm:t>
        <a:bodyPr/>
        <a:lstStyle/>
        <a:p>
          <a:endParaRPr lang="en-US"/>
        </a:p>
      </dgm:t>
    </dgm:pt>
    <dgm:pt modelId="{ABDC27D9-D2F4-43B3-951B-D679CA9E2066}" type="sibTrans" cxnId="{9FFEB62F-B7DB-4711-97B3-1CA1371D9BEA}">
      <dgm:prSet/>
      <dgm:spPr/>
      <dgm:t>
        <a:bodyPr/>
        <a:lstStyle/>
        <a:p>
          <a:endParaRPr lang="en-US"/>
        </a:p>
      </dgm:t>
    </dgm:pt>
    <dgm:pt modelId="{5E5A0156-E78B-4C1D-B0BD-497D51CCC9F1}">
      <dgm:prSet phldrT="[Text]" custT="1"/>
      <dgm:spPr/>
      <dgm:t>
        <a:bodyPr/>
        <a:lstStyle/>
        <a:p>
          <a:pPr>
            <a:buFont typeface="Arial" panose="020B0604020202020204" pitchFamily="34" charset="0"/>
            <a:buNone/>
          </a:pPr>
          <a:r>
            <a:rPr lang="en-US" sz="4400" dirty="0">
              <a:latin typeface="+mj-lt"/>
              <a:cs typeface="Arial" charset="0"/>
            </a:rPr>
            <a:t>The research should determine whether the engagement strategies from this literature review apply to a high school setting, if the teacher’s attitude impacts the student, and see how the time in an inclusive classroom impacts a high school student’s standardized test scores</a:t>
          </a:r>
          <a:endParaRPr lang="en-US" sz="4400" dirty="0"/>
        </a:p>
      </dgm:t>
    </dgm:pt>
    <dgm:pt modelId="{2A59F8F9-9CC9-48FA-849E-BB4E8D6E224F}" type="parTrans" cxnId="{9D0E7443-F585-4EDB-B80A-48C77537B73F}">
      <dgm:prSet/>
      <dgm:spPr/>
      <dgm:t>
        <a:bodyPr/>
        <a:lstStyle/>
        <a:p>
          <a:endParaRPr lang="en-US"/>
        </a:p>
      </dgm:t>
    </dgm:pt>
    <dgm:pt modelId="{274C5884-BAC8-4D9A-8167-480A3477A1E6}" type="sibTrans" cxnId="{9D0E7443-F585-4EDB-B80A-48C77537B73F}">
      <dgm:prSet/>
      <dgm:spPr/>
      <dgm:t>
        <a:bodyPr/>
        <a:lstStyle/>
        <a:p>
          <a:endParaRPr lang="en-US"/>
        </a:p>
      </dgm:t>
    </dgm:pt>
    <dgm:pt modelId="{AF88E94F-8674-447E-A029-1A7C278E4FE3}" type="pres">
      <dgm:prSet presAssocID="{750E3FE9-2491-43B2-A49D-C5DCF279ABF7}" presName="Name0" presStyleCnt="0">
        <dgm:presLayoutVars>
          <dgm:chMax/>
          <dgm:chPref/>
          <dgm:dir/>
        </dgm:presLayoutVars>
      </dgm:prSet>
      <dgm:spPr/>
      <dgm:t>
        <a:bodyPr/>
        <a:lstStyle/>
        <a:p>
          <a:endParaRPr lang="en-US"/>
        </a:p>
      </dgm:t>
    </dgm:pt>
    <dgm:pt modelId="{EEC0EC16-F238-4EFC-B0B2-AA6BBA5A5FCC}" type="pres">
      <dgm:prSet presAssocID="{71BF33DA-58B2-4BD3-AF4D-21C869CD19EE}" presName="parenttextcomposite" presStyleCnt="0"/>
      <dgm:spPr/>
    </dgm:pt>
    <dgm:pt modelId="{808C8580-D064-4C33-A71D-83E33BCD762F}" type="pres">
      <dgm:prSet presAssocID="{71BF33DA-58B2-4BD3-AF4D-21C869CD19EE}" presName="parenttext" presStyleLbl="revTx" presStyleIdx="0" presStyleCnt="1">
        <dgm:presLayoutVars>
          <dgm:chMax/>
          <dgm:chPref val="2"/>
          <dgm:bulletEnabled val="1"/>
        </dgm:presLayoutVars>
      </dgm:prSet>
      <dgm:spPr/>
      <dgm:t>
        <a:bodyPr/>
        <a:lstStyle/>
        <a:p>
          <a:endParaRPr lang="en-US"/>
        </a:p>
      </dgm:t>
    </dgm:pt>
    <dgm:pt modelId="{282BEEFF-FB54-4006-88CE-826946131900}" type="pres">
      <dgm:prSet presAssocID="{71BF33DA-58B2-4BD3-AF4D-21C869CD19EE}" presName="composite" presStyleCnt="0"/>
      <dgm:spPr/>
    </dgm:pt>
    <dgm:pt modelId="{0B92605F-067D-4D81-B3E8-5BC9885B7B04}" type="pres">
      <dgm:prSet presAssocID="{71BF33DA-58B2-4BD3-AF4D-21C869CD19EE}" presName="chevron1" presStyleLbl="alignNode1" presStyleIdx="0" presStyleCnt="7"/>
      <dgm:spPr/>
    </dgm:pt>
    <dgm:pt modelId="{BF70042C-4A25-471B-86F7-F158E89AE969}" type="pres">
      <dgm:prSet presAssocID="{71BF33DA-58B2-4BD3-AF4D-21C869CD19EE}" presName="chevron2" presStyleLbl="alignNode1" presStyleIdx="1" presStyleCnt="7"/>
      <dgm:spPr/>
    </dgm:pt>
    <dgm:pt modelId="{F64AA988-C0FF-47AC-88A6-F6888F9BD795}" type="pres">
      <dgm:prSet presAssocID="{71BF33DA-58B2-4BD3-AF4D-21C869CD19EE}" presName="chevron3" presStyleLbl="alignNode1" presStyleIdx="2" presStyleCnt="7"/>
      <dgm:spPr/>
    </dgm:pt>
    <dgm:pt modelId="{3F56075E-A40A-42BA-8022-AF8A11EF808E}" type="pres">
      <dgm:prSet presAssocID="{71BF33DA-58B2-4BD3-AF4D-21C869CD19EE}" presName="chevron4" presStyleLbl="alignNode1" presStyleIdx="3" presStyleCnt="7"/>
      <dgm:spPr/>
    </dgm:pt>
    <dgm:pt modelId="{4B3DD9B9-EC52-4891-BF0F-280795D11BF4}" type="pres">
      <dgm:prSet presAssocID="{71BF33DA-58B2-4BD3-AF4D-21C869CD19EE}" presName="chevron5" presStyleLbl="alignNode1" presStyleIdx="4" presStyleCnt="7"/>
      <dgm:spPr/>
    </dgm:pt>
    <dgm:pt modelId="{54361F86-05B9-4063-8158-B32068641EC2}" type="pres">
      <dgm:prSet presAssocID="{71BF33DA-58B2-4BD3-AF4D-21C869CD19EE}" presName="chevron6" presStyleLbl="alignNode1" presStyleIdx="5" presStyleCnt="7"/>
      <dgm:spPr/>
    </dgm:pt>
    <dgm:pt modelId="{0B699201-5387-4B6C-90EC-9E209E3165B4}" type="pres">
      <dgm:prSet presAssocID="{71BF33DA-58B2-4BD3-AF4D-21C869CD19EE}" presName="chevron7" presStyleLbl="alignNode1" presStyleIdx="6" presStyleCnt="7"/>
      <dgm:spPr/>
    </dgm:pt>
    <dgm:pt modelId="{2B3B916C-4896-4FAA-A56D-A89D8B046FBC}" type="pres">
      <dgm:prSet presAssocID="{71BF33DA-58B2-4BD3-AF4D-21C869CD19EE}" presName="childtext" presStyleLbl="solidFgAcc1" presStyleIdx="0" presStyleCnt="1">
        <dgm:presLayoutVars>
          <dgm:chMax/>
          <dgm:chPref val="0"/>
          <dgm:bulletEnabled val="1"/>
        </dgm:presLayoutVars>
      </dgm:prSet>
      <dgm:spPr/>
      <dgm:t>
        <a:bodyPr/>
        <a:lstStyle/>
        <a:p>
          <a:endParaRPr lang="en-US"/>
        </a:p>
      </dgm:t>
    </dgm:pt>
  </dgm:ptLst>
  <dgm:cxnLst>
    <dgm:cxn modelId="{0D4A4307-47E4-4760-8C54-35747AEC2AF9}" type="presOf" srcId="{5E5A0156-E78B-4C1D-B0BD-497D51CCC9F1}" destId="{2B3B916C-4896-4FAA-A56D-A89D8B046FBC}" srcOrd="0" destOrd="0" presId="urn:microsoft.com/office/officeart/2008/layout/VerticalAccentList"/>
    <dgm:cxn modelId="{9D0E7443-F585-4EDB-B80A-48C77537B73F}" srcId="{71BF33DA-58B2-4BD3-AF4D-21C869CD19EE}" destId="{5E5A0156-E78B-4C1D-B0BD-497D51CCC9F1}" srcOrd="0" destOrd="0" parTransId="{2A59F8F9-9CC9-48FA-849E-BB4E8D6E224F}" sibTransId="{274C5884-BAC8-4D9A-8167-480A3477A1E6}"/>
    <dgm:cxn modelId="{96E9BABA-E50D-4F5D-B081-C0FD736C53EB}" type="presOf" srcId="{750E3FE9-2491-43B2-A49D-C5DCF279ABF7}" destId="{AF88E94F-8674-447E-A029-1A7C278E4FE3}" srcOrd="0" destOrd="0" presId="urn:microsoft.com/office/officeart/2008/layout/VerticalAccentList"/>
    <dgm:cxn modelId="{2084CF48-F307-42A8-ADD0-630FF4F5595A}" type="presOf" srcId="{71BF33DA-58B2-4BD3-AF4D-21C869CD19EE}" destId="{808C8580-D064-4C33-A71D-83E33BCD762F}" srcOrd="0" destOrd="0" presId="urn:microsoft.com/office/officeart/2008/layout/VerticalAccentList"/>
    <dgm:cxn modelId="{9FFEB62F-B7DB-4711-97B3-1CA1371D9BEA}" srcId="{750E3FE9-2491-43B2-A49D-C5DCF279ABF7}" destId="{71BF33DA-58B2-4BD3-AF4D-21C869CD19EE}" srcOrd="0" destOrd="0" parTransId="{7FA606C9-F475-4965-8F46-D8B3E063D532}" sibTransId="{ABDC27D9-D2F4-43B3-951B-D679CA9E2066}"/>
    <dgm:cxn modelId="{6214A84D-29A0-47E0-80C0-E012600194FE}" type="presParOf" srcId="{AF88E94F-8674-447E-A029-1A7C278E4FE3}" destId="{EEC0EC16-F238-4EFC-B0B2-AA6BBA5A5FCC}" srcOrd="0" destOrd="0" presId="urn:microsoft.com/office/officeart/2008/layout/VerticalAccentList"/>
    <dgm:cxn modelId="{C6D65333-13DF-4138-B9DA-086BFF1BFB11}" type="presParOf" srcId="{EEC0EC16-F238-4EFC-B0B2-AA6BBA5A5FCC}" destId="{808C8580-D064-4C33-A71D-83E33BCD762F}" srcOrd="0" destOrd="0" presId="urn:microsoft.com/office/officeart/2008/layout/VerticalAccentList"/>
    <dgm:cxn modelId="{09DAEC87-2EE0-4356-9168-66CBFFB45DD2}" type="presParOf" srcId="{AF88E94F-8674-447E-A029-1A7C278E4FE3}" destId="{282BEEFF-FB54-4006-88CE-826946131900}" srcOrd="1" destOrd="0" presId="urn:microsoft.com/office/officeart/2008/layout/VerticalAccentList"/>
    <dgm:cxn modelId="{576E905D-6E10-48C4-A41A-978D837B9F0C}" type="presParOf" srcId="{282BEEFF-FB54-4006-88CE-826946131900}" destId="{0B92605F-067D-4D81-B3E8-5BC9885B7B04}" srcOrd="0" destOrd="0" presId="urn:microsoft.com/office/officeart/2008/layout/VerticalAccentList"/>
    <dgm:cxn modelId="{6EA5C485-54FF-4CB4-B33F-E06A104FA57F}" type="presParOf" srcId="{282BEEFF-FB54-4006-88CE-826946131900}" destId="{BF70042C-4A25-471B-86F7-F158E89AE969}" srcOrd="1" destOrd="0" presId="urn:microsoft.com/office/officeart/2008/layout/VerticalAccentList"/>
    <dgm:cxn modelId="{11868889-FB7B-4ACB-BA94-8FCA767A7F53}" type="presParOf" srcId="{282BEEFF-FB54-4006-88CE-826946131900}" destId="{F64AA988-C0FF-47AC-88A6-F6888F9BD795}" srcOrd="2" destOrd="0" presId="urn:microsoft.com/office/officeart/2008/layout/VerticalAccentList"/>
    <dgm:cxn modelId="{0929FE5D-2F55-4E6A-8B01-B6D82B39D521}" type="presParOf" srcId="{282BEEFF-FB54-4006-88CE-826946131900}" destId="{3F56075E-A40A-42BA-8022-AF8A11EF808E}" srcOrd="3" destOrd="0" presId="urn:microsoft.com/office/officeart/2008/layout/VerticalAccentList"/>
    <dgm:cxn modelId="{87842329-53EC-4E68-8BC2-0AA1F58BC0B4}" type="presParOf" srcId="{282BEEFF-FB54-4006-88CE-826946131900}" destId="{4B3DD9B9-EC52-4891-BF0F-280795D11BF4}" srcOrd="4" destOrd="0" presId="urn:microsoft.com/office/officeart/2008/layout/VerticalAccentList"/>
    <dgm:cxn modelId="{80C83221-B757-40CE-A4C3-7E134B08942E}" type="presParOf" srcId="{282BEEFF-FB54-4006-88CE-826946131900}" destId="{54361F86-05B9-4063-8158-B32068641EC2}" srcOrd="5" destOrd="0" presId="urn:microsoft.com/office/officeart/2008/layout/VerticalAccentList"/>
    <dgm:cxn modelId="{1F7EE3F3-36C9-426B-9CB2-DCAD335105FE}" type="presParOf" srcId="{282BEEFF-FB54-4006-88CE-826946131900}" destId="{0B699201-5387-4B6C-90EC-9E209E3165B4}" srcOrd="6" destOrd="0" presId="urn:microsoft.com/office/officeart/2008/layout/VerticalAccentList"/>
    <dgm:cxn modelId="{046D10EB-0018-42F3-A1B0-13148364C0FE}" type="presParOf" srcId="{282BEEFF-FB54-4006-88CE-826946131900}" destId="{2B3B916C-4896-4FAA-A56D-A89D8B046FBC}" srcOrd="7" destOrd="0" presId="urn:microsoft.com/office/officeart/2008/layout/VerticalAccent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5BB60-2608-4347-A28D-7446147F2DA7}">
      <dsp:nvSpPr>
        <dsp:cNvPr id="0" name=""/>
        <dsp:cNvSpPr/>
      </dsp:nvSpPr>
      <dsp:spPr>
        <a:xfrm>
          <a:off x="16877" y="1415120"/>
          <a:ext cx="5044380" cy="7424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buFont typeface="Arial" panose="020B0604020202020204" pitchFamily="34" charset="0"/>
            <a:buChar char="•"/>
          </a:pPr>
          <a:r>
            <a:rPr lang="en-US" sz="4000" kern="1200" dirty="0">
              <a:latin typeface="+mn-lt"/>
            </a:rPr>
            <a:t>Keywords used to begin to find research included: inclusion classrooms, pull-out resource rooms, special education, inclusion of students with disabilities, and resource rooms versus inclusive classrooms</a:t>
          </a:r>
          <a:endParaRPr lang="en-US" sz="4000" kern="1200" dirty="0"/>
        </a:p>
      </dsp:txBody>
      <dsp:txXfrm>
        <a:off x="164622" y="1562865"/>
        <a:ext cx="4748890" cy="7129207"/>
      </dsp:txXfrm>
    </dsp:sp>
    <dsp:sp modelId="{77074B77-2968-48EB-8BE9-79C703AD264C}">
      <dsp:nvSpPr>
        <dsp:cNvPr id="0" name=""/>
        <dsp:cNvSpPr/>
      </dsp:nvSpPr>
      <dsp:spPr>
        <a:xfrm>
          <a:off x="5565695" y="4501965"/>
          <a:ext cx="1069408" cy="1251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n-US" sz="4300" kern="1200"/>
        </a:p>
      </dsp:txBody>
      <dsp:txXfrm>
        <a:off x="5565695" y="4752166"/>
        <a:ext cx="748586" cy="750604"/>
      </dsp:txXfrm>
    </dsp:sp>
    <dsp:sp modelId="{8C71BD2C-B092-4234-BD4A-447B97887908}">
      <dsp:nvSpPr>
        <dsp:cNvPr id="0" name=""/>
        <dsp:cNvSpPr/>
      </dsp:nvSpPr>
      <dsp:spPr>
        <a:xfrm>
          <a:off x="7079009" y="1415120"/>
          <a:ext cx="5044380" cy="7424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buFont typeface="Arial" panose="020B0604020202020204" pitchFamily="34" charset="0"/>
            <a:buChar char="•"/>
          </a:pPr>
          <a:r>
            <a:rPr lang="en-US" sz="5300" kern="1200" dirty="0">
              <a:latin typeface="+mn-lt"/>
            </a:rPr>
            <a:t>Articles were included if they were original research published within the last 10 years. </a:t>
          </a:r>
          <a:endParaRPr lang="en-US" sz="5300" kern="1200" dirty="0"/>
        </a:p>
      </dsp:txBody>
      <dsp:txXfrm>
        <a:off x="7226754" y="1562865"/>
        <a:ext cx="4748890" cy="7129207"/>
      </dsp:txXfrm>
    </dsp:sp>
    <dsp:sp modelId="{266BB3C6-C482-43B0-80E4-026F36B449D6}">
      <dsp:nvSpPr>
        <dsp:cNvPr id="0" name=""/>
        <dsp:cNvSpPr/>
      </dsp:nvSpPr>
      <dsp:spPr>
        <a:xfrm>
          <a:off x="12627828" y="4501965"/>
          <a:ext cx="1069408" cy="1251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n-US" sz="4300" kern="1200"/>
        </a:p>
      </dsp:txBody>
      <dsp:txXfrm>
        <a:off x="12627828" y="4752166"/>
        <a:ext cx="748586" cy="750604"/>
      </dsp:txXfrm>
    </dsp:sp>
    <dsp:sp modelId="{67960CE4-BD06-4E6A-A7CA-851D26281092}">
      <dsp:nvSpPr>
        <dsp:cNvPr id="0" name=""/>
        <dsp:cNvSpPr/>
      </dsp:nvSpPr>
      <dsp:spPr>
        <a:xfrm>
          <a:off x="14141142" y="1415120"/>
          <a:ext cx="5044380" cy="7424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buFont typeface="Arial" panose="020B0604020202020204" pitchFamily="34" charset="0"/>
            <a:buChar char="•"/>
          </a:pPr>
          <a:r>
            <a:rPr lang="en-US" sz="5300" kern="1200" dirty="0">
              <a:latin typeface="+mn-lt"/>
            </a:rPr>
            <a:t>The articles were printed, annotated, and color coded using sticky notes and organized into three major themes. </a:t>
          </a:r>
          <a:endParaRPr lang="en-US" sz="5300" kern="1200" dirty="0"/>
        </a:p>
      </dsp:txBody>
      <dsp:txXfrm>
        <a:off x="14288887" y="1562865"/>
        <a:ext cx="4748890" cy="7129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9E720-0B07-4B2F-B6F5-07C7FFDA49A9}">
      <dsp:nvSpPr>
        <dsp:cNvPr id="0" name=""/>
        <dsp:cNvSpPr/>
      </dsp:nvSpPr>
      <dsp:spPr>
        <a:xfrm>
          <a:off x="0" y="11765086"/>
          <a:ext cx="1852769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C7A4A-05FB-40AF-A409-6CDBC52BEBE2}">
      <dsp:nvSpPr>
        <dsp:cNvPr id="0" name=""/>
        <dsp:cNvSpPr/>
      </dsp:nvSpPr>
      <dsp:spPr>
        <a:xfrm>
          <a:off x="0" y="7505856"/>
          <a:ext cx="1852769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5F274-42FF-4C33-BF10-5F2FEF9548C0}">
      <dsp:nvSpPr>
        <dsp:cNvPr id="0" name=""/>
        <dsp:cNvSpPr/>
      </dsp:nvSpPr>
      <dsp:spPr>
        <a:xfrm>
          <a:off x="0" y="2304354"/>
          <a:ext cx="1852769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F0CA2-022A-4E04-B8BB-B26EA062E4F8}">
      <dsp:nvSpPr>
        <dsp:cNvPr id="0" name=""/>
        <dsp:cNvSpPr/>
      </dsp:nvSpPr>
      <dsp:spPr>
        <a:xfrm>
          <a:off x="4817200" y="401483"/>
          <a:ext cx="13710495" cy="192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1955800">
            <a:lnSpc>
              <a:spcPct val="90000"/>
            </a:lnSpc>
            <a:spcBef>
              <a:spcPct val="0"/>
            </a:spcBef>
            <a:spcAft>
              <a:spcPct val="35000"/>
            </a:spcAft>
          </a:pPr>
          <a:r>
            <a:rPr lang="en-US" sz="4400" kern="1200" dirty="0"/>
            <a:t>A positive attitude towards inclusion yields greater academic outcomes for students with disabilities. (Opitz et al., 2020; </a:t>
          </a:r>
          <a:r>
            <a:rPr lang="en-US" sz="4400" kern="1200" dirty="0" err="1"/>
            <a:t>Monsen</a:t>
          </a:r>
          <a:r>
            <a:rPr lang="en-US" sz="4400" kern="1200" dirty="0"/>
            <a:t> et al., 2011). </a:t>
          </a:r>
        </a:p>
      </dsp:txBody>
      <dsp:txXfrm>
        <a:off x="4817200" y="401483"/>
        <a:ext cx="13710495" cy="1923798"/>
      </dsp:txXfrm>
    </dsp:sp>
    <dsp:sp modelId="{382D0983-DF2A-47E6-BABC-14189C2D6179}">
      <dsp:nvSpPr>
        <dsp:cNvPr id="0" name=""/>
        <dsp:cNvSpPr/>
      </dsp:nvSpPr>
      <dsp:spPr>
        <a:xfrm>
          <a:off x="0" y="789"/>
          <a:ext cx="4817200" cy="272518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b="1" kern="1200" dirty="0">
              <a:latin typeface="+mn-lt"/>
            </a:rPr>
            <a:t>General Education Teacher’s Attitude Towards Inclusion</a:t>
          </a:r>
          <a:endParaRPr lang="en-US" sz="4400" kern="1200" dirty="0"/>
        </a:p>
      </dsp:txBody>
      <dsp:txXfrm>
        <a:off x="133057" y="133846"/>
        <a:ext cx="4551086" cy="2592129"/>
      </dsp:txXfrm>
    </dsp:sp>
    <dsp:sp modelId="{64A73C72-1ECE-441C-9453-F856F627A461}">
      <dsp:nvSpPr>
        <dsp:cNvPr id="0" name=""/>
        <dsp:cNvSpPr/>
      </dsp:nvSpPr>
      <dsp:spPr>
        <a:xfrm>
          <a:off x="0" y="2725975"/>
          <a:ext cx="18527696" cy="2432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85750" lvl="1" indent="-285750" algn="l" defTabSz="2133600">
            <a:lnSpc>
              <a:spcPct val="90000"/>
            </a:lnSpc>
            <a:spcBef>
              <a:spcPct val="0"/>
            </a:spcBef>
            <a:spcAft>
              <a:spcPct val="15000"/>
            </a:spcAft>
            <a:buChar char="••"/>
          </a:pPr>
          <a:r>
            <a:rPr lang="en-US" sz="4800" kern="1200" dirty="0"/>
            <a:t>Teacher self-efficacy contributes to the attitude of a teacher therefore the academic outcomes of students with disabilities (Crispel &amp; Kasperski, 2019; Vaz et al., 2015).</a:t>
          </a:r>
        </a:p>
      </dsp:txBody>
      <dsp:txXfrm>
        <a:off x="0" y="2725975"/>
        <a:ext cx="18527696" cy="2432701"/>
      </dsp:txXfrm>
    </dsp:sp>
    <dsp:sp modelId="{8D998589-4168-4FAB-98EB-0A723CE982C3}">
      <dsp:nvSpPr>
        <dsp:cNvPr id="0" name=""/>
        <dsp:cNvSpPr/>
      </dsp:nvSpPr>
      <dsp:spPr>
        <a:xfrm>
          <a:off x="5032112" y="5561564"/>
          <a:ext cx="13280671" cy="2006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1778000">
            <a:lnSpc>
              <a:spcPct val="90000"/>
            </a:lnSpc>
            <a:spcBef>
              <a:spcPct val="0"/>
            </a:spcBef>
            <a:spcAft>
              <a:spcPct val="35000"/>
            </a:spcAft>
            <a:buFont typeface="Arial" panose="020B0604020202020204" pitchFamily="34" charset="0"/>
            <a:buChar char="•"/>
          </a:pPr>
          <a:r>
            <a:rPr lang="en-US" sz="4000" kern="1200" dirty="0">
              <a:latin typeface="+mn-lt"/>
            </a:rPr>
            <a:t>Strong positive relationship between the time a student with disabilities spends in the general education classroom and the academic achievement of that student (Barrett et al., 2019; </a:t>
          </a:r>
          <a:r>
            <a:rPr lang="en-US" sz="4000" kern="1200" dirty="0" err="1">
              <a:latin typeface="+mn-lt"/>
            </a:rPr>
            <a:t>Cosier</a:t>
          </a:r>
          <a:r>
            <a:rPr lang="en-US" sz="4000" kern="1200" dirty="0">
              <a:latin typeface="+mn-lt"/>
            </a:rPr>
            <a:t> et al., 2013)</a:t>
          </a:r>
          <a:endParaRPr lang="en-US" sz="4000" kern="1200" dirty="0"/>
        </a:p>
      </dsp:txBody>
      <dsp:txXfrm>
        <a:off x="5032112" y="5561564"/>
        <a:ext cx="13280671" cy="2006641"/>
      </dsp:txXfrm>
    </dsp:sp>
    <dsp:sp modelId="{431DA588-890F-4280-B537-CCB53DC406FD}">
      <dsp:nvSpPr>
        <dsp:cNvPr id="0" name=""/>
        <dsp:cNvSpPr/>
      </dsp:nvSpPr>
      <dsp:spPr>
        <a:xfrm>
          <a:off x="0" y="5252774"/>
          <a:ext cx="4817200" cy="2624219"/>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b="1" kern="1200" dirty="0"/>
            <a:t>Time Spent in a General Education Classroom</a:t>
          </a:r>
        </a:p>
      </dsp:txBody>
      <dsp:txXfrm>
        <a:off x="128127" y="5380901"/>
        <a:ext cx="4560946" cy="2496092"/>
      </dsp:txXfrm>
    </dsp:sp>
    <dsp:sp modelId="{F47C259D-A07B-48F4-AC4C-CED56CE86160}">
      <dsp:nvSpPr>
        <dsp:cNvPr id="0" name=""/>
        <dsp:cNvSpPr/>
      </dsp:nvSpPr>
      <dsp:spPr>
        <a:xfrm>
          <a:off x="0" y="7968406"/>
          <a:ext cx="18527696" cy="1730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85750" lvl="1" indent="-285750" algn="l" defTabSz="2133600">
            <a:lnSpc>
              <a:spcPct val="90000"/>
            </a:lnSpc>
            <a:spcBef>
              <a:spcPct val="0"/>
            </a:spcBef>
            <a:spcAft>
              <a:spcPct val="15000"/>
            </a:spcAft>
            <a:buChar char="••"/>
          </a:pPr>
          <a:r>
            <a:rPr lang="en-US" sz="4800" kern="1200" dirty="0">
              <a:latin typeface="+mn-lt"/>
            </a:rPr>
            <a:t>More opportunities to access general education curriculum (Olson et al., 2016; </a:t>
          </a:r>
          <a:r>
            <a:rPr lang="en-US" sz="4800" kern="1200" dirty="0" err="1">
              <a:latin typeface="+mn-lt"/>
            </a:rPr>
            <a:t>Cosier</a:t>
          </a:r>
          <a:r>
            <a:rPr lang="en-US" sz="4800" kern="1200" dirty="0">
              <a:latin typeface="+mn-lt"/>
            </a:rPr>
            <a:t> et al., 2013). </a:t>
          </a:r>
        </a:p>
      </dsp:txBody>
      <dsp:txXfrm>
        <a:off x="0" y="7968406"/>
        <a:ext cx="18527696" cy="1730669"/>
      </dsp:txXfrm>
    </dsp:sp>
    <dsp:sp modelId="{9995A774-9357-42BC-8FE8-C3D3B4F9D6F3}">
      <dsp:nvSpPr>
        <dsp:cNvPr id="0" name=""/>
        <dsp:cNvSpPr/>
      </dsp:nvSpPr>
      <dsp:spPr>
        <a:xfrm>
          <a:off x="4817200" y="9883142"/>
          <a:ext cx="13710495" cy="188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05" tIns="78105" rIns="78105" bIns="78105" numCol="1" spcCol="1270" anchor="b" anchorCtr="0">
          <a:noAutofit/>
        </a:bodyPr>
        <a:lstStyle/>
        <a:p>
          <a:pPr lvl="0" algn="l" defTabSz="1822450">
            <a:lnSpc>
              <a:spcPct val="90000"/>
            </a:lnSpc>
            <a:spcBef>
              <a:spcPct val="0"/>
            </a:spcBef>
            <a:spcAft>
              <a:spcPct val="35000"/>
            </a:spcAft>
            <a:buFont typeface="Arial" panose="020B0604020202020204" pitchFamily="34" charset="0"/>
            <a:buChar char="•"/>
          </a:pPr>
          <a:r>
            <a:rPr lang="en-US" sz="4100" kern="1200" dirty="0">
              <a:latin typeface="+mn-lt"/>
            </a:rPr>
            <a:t>The use of engagement strategies improves the attention and academic growth of students with disabilities (</a:t>
          </a:r>
          <a:r>
            <a:rPr lang="en-US" sz="4100" kern="1200" dirty="0" err="1">
              <a:latin typeface="+mn-lt"/>
            </a:rPr>
            <a:t>Akçamete</a:t>
          </a:r>
          <a:r>
            <a:rPr lang="en-US" sz="4100" kern="1200" dirty="0">
              <a:latin typeface="+mn-lt"/>
            </a:rPr>
            <a:t> and </a:t>
          </a:r>
          <a:r>
            <a:rPr lang="en-US" sz="4100" kern="1200" dirty="0" err="1">
              <a:latin typeface="+mn-lt"/>
            </a:rPr>
            <a:t>Gökbulut</a:t>
          </a:r>
          <a:r>
            <a:rPr lang="en-US" sz="4100" kern="1200" dirty="0">
              <a:latin typeface="+mn-lt"/>
            </a:rPr>
            <a:t> , 2018; </a:t>
          </a:r>
          <a:r>
            <a:rPr lang="en-US" sz="4100" kern="1200" dirty="0" err="1">
              <a:latin typeface="+mn-lt"/>
            </a:rPr>
            <a:t>Rangvid</a:t>
          </a:r>
          <a:r>
            <a:rPr lang="en-US" sz="4100" kern="1200" dirty="0">
              <a:latin typeface="+mn-lt"/>
            </a:rPr>
            <a:t> 2018; Cooper et al., 2018) </a:t>
          </a:r>
          <a:endParaRPr lang="en-US" sz="4100" kern="1200" dirty="0"/>
        </a:p>
      </dsp:txBody>
      <dsp:txXfrm>
        <a:off x="4817200" y="9883142"/>
        <a:ext cx="13710495" cy="1881943"/>
      </dsp:txXfrm>
    </dsp:sp>
    <dsp:sp modelId="{A098FB63-5530-40D4-BE3A-C18861D7D824}">
      <dsp:nvSpPr>
        <dsp:cNvPr id="0" name=""/>
        <dsp:cNvSpPr/>
      </dsp:nvSpPr>
      <dsp:spPr>
        <a:xfrm>
          <a:off x="0" y="9701761"/>
          <a:ext cx="4817200" cy="224470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1915" tIns="81915" rIns="81915" bIns="81915" numCol="1" spcCol="1270" anchor="ctr" anchorCtr="0">
          <a:noAutofit/>
        </a:bodyPr>
        <a:lstStyle/>
        <a:p>
          <a:pPr lvl="0" algn="ctr" defTabSz="1911350">
            <a:lnSpc>
              <a:spcPct val="90000"/>
            </a:lnSpc>
            <a:spcBef>
              <a:spcPct val="0"/>
            </a:spcBef>
            <a:spcAft>
              <a:spcPct val="35000"/>
            </a:spcAft>
          </a:pPr>
          <a:r>
            <a:rPr lang="en-US" sz="4300" b="1" kern="1200" dirty="0">
              <a:latin typeface="+mn-lt"/>
            </a:rPr>
            <a:t>Inclusive Strategies for Students with Disabilities</a:t>
          </a:r>
          <a:endParaRPr lang="en-US" sz="4300" kern="1200" dirty="0"/>
        </a:p>
      </dsp:txBody>
      <dsp:txXfrm>
        <a:off x="109597" y="9811358"/>
        <a:ext cx="4598006" cy="2135110"/>
      </dsp:txXfrm>
    </dsp:sp>
    <dsp:sp modelId="{ED503567-1D55-47D2-9B6B-A3A3436523F4}">
      <dsp:nvSpPr>
        <dsp:cNvPr id="0" name=""/>
        <dsp:cNvSpPr/>
      </dsp:nvSpPr>
      <dsp:spPr>
        <a:xfrm>
          <a:off x="0" y="11946468"/>
          <a:ext cx="18527696" cy="3764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85750" lvl="1" indent="-285750" algn="l" defTabSz="2133600">
            <a:lnSpc>
              <a:spcPct val="90000"/>
            </a:lnSpc>
            <a:spcBef>
              <a:spcPct val="0"/>
            </a:spcBef>
            <a:spcAft>
              <a:spcPct val="15000"/>
            </a:spcAft>
            <a:buChar char="••"/>
          </a:pPr>
          <a:r>
            <a:rPr lang="en-US" sz="4800" kern="1200" dirty="0">
              <a:latin typeface="+mn-lt"/>
            </a:rPr>
            <a:t>Teachers should: give more opportunities to respond, use simultaneous prompting, project-based learning, and purposeful grouping (Cooper et al., 2018; Heinrich et al., 2016; </a:t>
          </a:r>
          <a:r>
            <a:rPr lang="en-US" sz="4800" kern="1200" dirty="0" err="1">
              <a:latin typeface="+mn-lt"/>
            </a:rPr>
            <a:t>Sormunen</a:t>
          </a:r>
          <a:r>
            <a:rPr lang="en-US" sz="4800" kern="1200" dirty="0">
              <a:latin typeface="+mn-lt"/>
            </a:rPr>
            <a:t> et al., 2018; </a:t>
          </a:r>
          <a:r>
            <a:rPr lang="en-US" sz="4800" kern="1200" dirty="0" err="1">
              <a:latin typeface="+mn-lt"/>
            </a:rPr>
            <a:t>Efthymiou</a:t>
          </a:r>
          <a:r>
            <a:rPr lang="en-US" sz="4800" kern="1200" dirty="0">
              <a:latin typeface="+mn-lt"/>
            </a:rPr>
            <a:t> &amp; Kington 2017; Olsen et al., 2016).</a:t>
          </a:r>
        </a:p>
      </dsp:txBody>
      <dsp:txXfrm>
        <a:off x="0" y="11946468"/>
        <a:ext cx="18527696" cy="3764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C8580-D064-4C33-A71D-83E33BCD762F}">
      <dsp:nvSpPr>
        <dsp:cNvPr id="0" name=""/>
        <dsp:cNvSpPr/>
      </dsp:nvSpPr>
      <dsp:spPr>
        <a:xfrm>
          <a:off x="293343" y="293694"/>
          <a:ext cx="16990351" cy="154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b" anchorCtr="0">
          <a:noAutofit/>
        </a:bodyPr>
        <a:lstStyle/>
        <a:p>
          <a:pPr lvl="0" algn="l" defTabSz="2400300">
            <a:lnSpc>
              <a:spcPct val="90000"/>
            </a:lnSpc>
            <a:spcBef>
              <a:spcPct val="0"/>
            </a:spcBef>
            <a:spcAft>
              <a:spcPct val="35000"/>
            </a:spcAft>
          </a:pPr>
          <a:r>
            <a:rPr lang="en-US" sz="5400" b="1" kern="1200" dirty="0">
              <a:latin typeface="Times New Roman" panose="02020603050405020304" pitchFamily="18" charset="0"/>
              <a:cs typeface="Times New Roman" panose="02020603050405020304" pitchFamily="18" charset="0"/>
            </a:rPr>
            <a:t>The Next Steps</a:t>
          </a:r>
        </a:p>
      </dsp:txBody>
      <dsp:txXfrm>
        <a:off x="293343" y="293694"/>
        <a:ext cx="16990351" cy="1544577"/>
      </dsp:txXfrm>
    </dsp:sp>
    <dsp:sp modelId="{0B92605F-067D-4D81-B3E8-5BC9885B7B04}">
      <dsp:nvSpPr>
        <dsp:cNvPr id="0" name=""/>
        <dsp:cNvSpPr/>
      </dsp:nvSpPr>
      <dsp:spPr>
        <a:xfrm>
          <a:off x="293343" y="1838271"/>
          <a:ext cx="3975742" cy="314636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0042C-4A25-471B-86F7-F158E89AE969}">
      <dsp:nvSpPr>
        <dsp:cNvPr id="0" name=""/>
        <dsp:cNvSpPr/>
      </dsp:nvSpPr>
      <dsp:spPr>
        <a:xfrm>
          <a:off x="2681431" y="1838271"/>
          <a:ext cx="3975742" cy="314636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AA988-C0FF-47AC-88A6-F6888F9BD795}">
      <dsp:nvSpPr>
        <dsp:cNvPr id="0" name=""/>
        <dsp:cNvSpPr/>
      </dsp:nvSpPr>
      <dsp:spPr>
        <a:xfrm>
          <a:off x="5071407" y="1838271"/>
          <a:ext cx="3975742" cy="314636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6075E-A40A-42BA-8022-AF8A11EF808E}">
      <dsp:nvSpPr>
        <dsp:cNvPr id="0" name=""/>
        <dsp:cNvSpPr/>
      </dsp:nvSpPr>
      <dsp:spPr>
        <a:xfrm>
          <a:off x="7459495" y="1838271"/>
          <a:ext cx="3975742" cy="314636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DD9B9-EC52-4891-BF0F-280795D11BF4}">
      <dsp:nvSpPr>
        <dsp:cNvPr id="0" name=""/>
        <dsp:cNvSpPr/>
      </dsp:nvSpPr>
      <dsp:spPr>
        <a:xfrm>
          <a:off x="9849472" y="1838271"/>
          <a:ext cx="3975742" cy="314636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61F86-05B9-4063-8158-B32068641EC2}">
      <dsp:nvSpPr>
        <dsp:cNvPr id="0" name=""/>
        <dsp:cNvSpPr/>
      </dsp:nvSpPr>
      <dsp:spPr>
        <a:xfrm>
          <a:off x="12237560" y="1838271"/>
          <a:ext cx="3975742" cy="314636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99201-5387-4B6C-90EC-9E209E3165B4}">
      <dsp:nvSpPr>
        <dsp:cNvPr id="0" name=""/>
        <dsp:cNvSpPr/>
      </dsp:nvSpPr>
      <dsp:spPr>
        <a:xfrm>
          <a:off x="14627536" y="1838271"/>
          <a:ext cx="3975742" cy="314636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B916C-4896-4FAA-A56D-A89D8B046FBC}">
      <dsp:nvSpPr>
        <dsp:cNvPr id="0" name=""/>
        <dsp:cNvSpPr/>
      </dsp:nvSpPr>
      <dsp:spPr>
        <a:xfrm>
          <a:off x="293343" y="2152907"/>
          <a:ext cx="17211226" cy="25170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111760" rIns="111760" bIns="111760" numCol="1" spcCol="1270" anchor="ctr" anchorCtr="0">
          <a:noAutofit/>
        </a:bodyPr>
        <a:lstStyle/>
        <a:p>
          <a:pPr lvl="0" algn="l" defTabSz="1955800">
            <a:lnSpc>
              <a:spcPct val="90000"/>
            </a:lnSpc>
            <a:spcBef>
              <a:spcPct val="0"/>
            </a:spcBef>
            <a:spcAft>
              <a:spcPct val="35000"/>
            </a:spcAft>
            <a:buFont typeface="Arial" panose="020B0604020202020204" pitchFamily="34" charset="0"/>
            <a:buNone/>
          </a:pPr>
          <a:r>
            <a:rPr lang="en-US" sz="4400" kern="1200" dirty="0">
              <a:latin typeface="+mj-lt"/>
              <a:cs typeface="Arial" charset="0"/>
            </a:rPr>
            <a:t>The research should determine whether the engagement strategies from this literature review apply to a high school setting, if the teacher’s attitude impacts the student, and see how the time in an inclusive classroom impacts a high school student’s standardized test scores</a:t>
          </a:r>
          <a:endParaRPr lang="en-US" sz="4400" kern="1200" dirty="0"/>
        </a:p>
      </dsp:txBody>
      <dsp:txXfrm>
        <a:off x="293343" y="2152907"/>
        <a:ext cx="17211226" cy="25170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928913C-59C7-4A55-9F91-574B96CA6F33}"/>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FB68252E-858F-4AB5-92B8-9E9EE0632717}"/>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83B47C2-1A88-49C0-86B2-5BA063EF848E}"/>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9155EE25-EF94-416D-BBDC-1AC2F802218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413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2"/>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089555" indent="0" algn="ctr">
              <a:buNone/>
              <a:defRPr>
                <a:solidFill>
                  <a:schemeClr val="tx1">
                    <a:tint val="75000"/>
                  </a:schemeClr>
                </a:solidFill>
              </a:defRPr>
            </a:lvl2pPr>
            <a:lvl3pPr marL="4179105" indent="0" algn="ctr">
              <a:buNone/>
              <a:defRPr>
                <a:solidFill>
                  <a:schemeClr val="tx1">
                    <a:tint val="75000"/>
                  </a:schemeClr>
                </a:solidFill>
              </a:defRPr>
            </a:lvl3pPr>
            <a:lvl4pPr marL="6268660" indent="0" algn="ctr">
              <a:buNone/>
              <a:defRPr>
                <a:solidFill>
                  <a:schemeClr val="tx1">
                    <a:tint val="75000"/>
                  </a:schemeClr>
                </a:solidFill>
              </a:defRPr>
            </a:lvl4pPr>
            <a:lvl5pPr marL="8358211" indent="0" algn="ctr">
              <a:buNone/>
              <a:defRPr>
                <a:solidFill>
                  <a:schemeClr val="tx1">
                    <a:tint val="75000"/>
                  </a:schemeClr>
                </a:solidFill>
              </a:defRPr>
            </a:lvl5pPr>
            <a:lvl6pPr marL="10447766" indent="0" algn="ctr">
              <a:buNone/>
              <a:defRPr>
                <a:solidFill>
                  <a:schemeClr val="tx1">
                    <a:tint val="75000"/>
                  </a:schemeClr>
                </a:solidFill>
              </a:defRPr>
            </a:lvl6pPr>
            <a:lvl7pPr marL="12537320" indent="0" algn="ctr">
              <a:buNone/>
              <a:defRPr>
                <a:solidFill>
                  <a:schemeClr val="tx1">
                    <a:tint val="75000"/>
                  </a:schemeClr>
                </a:solidFill>
              </a:defRPr>
            </a:lvl7pPr>
            <a:lvl8pPr marL="14626875" indent="0" algn="ctr">
              <a:buNone/>
              <a:defRPr>
                <a:solidFill>
                  <a:schemeClr val="tx1">
                    <a:tint val="75000"/>
                  </a:schemeClr>
                </a:solidFill>
              </a:defRPr>
            </a:lvl8pPr>
            <a:lvl9pPr marL="1671642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1C6A809-939D-4CB2-BCAB-9AE0477AC25E}"/>
              </a:ext>
            </a:extLst>
          </p:cNvPr>
          <p:cNvSpPr>
            <a:spLocks noGrp="1"/>
          </p:cNvSpPr>
          <p:nvPr>
            <p:ph type="dt" sz="half" idx="10"/>
          </p:nvPr>
        </p:nvSpPr>
        <p:spPr/>
        <p:txBody>
          <a:bodyPr/>
          <a:lstStyle>
            <a:lvl1pPr>
              <a:defRPr/>
            </a:lvl1pPr>
          </a:lstStyle>
          <a:p>
            <a:pPr>
              <a:defRPr/>
            </a:pPr>
            <a:fld id="{CD4A00F4-F2E0-4864-AA95-99818234F2A0}" type="datetimeFigureOut">
              <a:rPr lang="en-US"/>
              <a:pPr>
                <a:defRPr/>
              </a:pPr>
              <a:t>12/2/2020</a:t>
            </a:fld>
            <a:endParaRPr lang="en-US"/>
          </a:p>
        </p:txBody>
      </p:sp>
      <p:sp>
        <p:nvSpPr>
          <p:cNvPr id="5" name="Footer Placeholder 4">
            <a:extLst>
              <a:ext uri="{FF2B5EF4-FFF2-40B4-BE49-F238E27FC236}">
                <a16:creationId xmlns:a16="http://schemas.microsoft.com/office/drawing/2014/main" id="{6F1B53BE-FC8A-4655-8C60-FD2BF4CCE5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132347-01D7-457B-828F-15AA52D26084}"/>
              </a:ext>
            </a:extLst>
          </p:cNvPr>
          <p:cNvSpPr>
            <a:spLocks noGrp="1"/>
          </p:cNvSpPr>
          <p:nvPr>
            <p:ph type="sldNum" sz="quarter" idx="12"/>
          </p:nvPr>
        </p:nvSpPr>
        <p:spPr/>
        <p:txBody>
          <a:bodyPr/>
          <a:lstStyle>
            <a:lvl1pPr>
              <a:defRPr/>
            </a:lvl1pPr>
          </a:lstStyle>
          <a:p>
            <a:fld id="{BA304BBA-4AA8-41B7-AB8E-E588EF0656CF}" type="slidenum">
              <a:rPr lang="en-US" altLang="en-US"/>
              <a:pPr/>
              <a:t>‹#›</a:t>
            </a:fld>
            <a:endParaRPr lang="en-US" altLang="en-US"/>
          </a:p>
        </p:txBody>
      </p:sp>
    </p:spTree>
    <p:extLst>
      <p:ext uri="{BB962C8B-B14F-4D97-AF65-F5344CB8AC3E}">
        <p14:creationId xmlns:p14="http://schemas.microsoft.com/office/powerpoint/2010/main" val="303056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DB22D-FA6B-4385-97FA-878008A8141B}"/>
              </a:ext>
            </a:extLst>
          </p:cNvPr>
          <p:cNvSpPr>
            <a:spLocks noGrp="1"/>
          </p:cNvSpPr>
          <p:nvPr>
            <p:ph type="dt" sz="half" idx="10"/>
          </p:nvPr>
        </p:nvSpPr>
        <p:spPr/>
        <p:txBody>
          <a:bodyPr/>
          <a:lstStyle>
            <a:lvl1pPr>
              <a:defRPr/>
            </a:lvl1pPr>
          </a:lstStyle>
          <a:p>
            <a:pPr>
              <a:defRPr/>
            </a:pPr>
            <a:fld id="{3ED9AF8A-EA6B-41B1-8ACC-6C84CA35982E}" type="datetimeFigureOut">
              <a:rPr lang="en-US"/>
              <a:pPr>
                <a:defRPr/>
              </a:pPr>
              <a:t>12/2/2020</a:t>
            </a:fld>
            <a:endParaRPr lang="en-US"/>
          </a:p>
        </p:txBody>
      </p:sp>
      <p:sp>
        <p:nvSpPr>
          <p:cNvPr id="5" name="Footer Placeholder 4">
            <a:extLst>
              <a:ext uri="{FF2B5EF4-FFF2-40B4-BE49-F238E27FC236}">
                <a16:creationId xmlns:a16="http://schemas.microsoft.com/office/drawing/2014/main" id="{3F82E63A-59E0-49BB-9C82-86472F61E2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887056-0925-47F6-B9B8-4832A3C0A91D}"/>
              </a:ext>
            </a:extLst>
          </p:cNvPr>
          <p:cNvSpPr>
            <a:spLocks noGrp="1"/>
          </p:cNvSpPr>
          <p:nvPr>
            <p:ph type="sldNum" sz="quarter" idx="12"/>
          </p:nvPr>
        </p:nvSpPr>
        <p:spPr/>
        <p:txBody>
          <a:bodyPr/>
          <a:lstStyle>
            <a:lvl1pPr>
              <a:defRPr/>
            </a:lvl1pPr>
          </a:lstStyle>
          <a:p>
            <a:fld id="{864513FD-F54A-4348-822D-7661D6882954}" type="slidenum">
              <a:rPr lang="en-US" altLang="en-US"/>
              <a:pPr/>
              <a:t>‹#›</a:t>
            </a:fld>
            <a:endParaRPr lang="en-US" altLang="en-US"/>
          </a:p>
        </p:txBody>
      </p:sp>
    </p:spTree>
    <p:extLst>
      <p:ext uri="{BB962C8B-B14F-4D97-AF65-F5344CB8AC3E}">
        <p14:creationId xmlns:p14="http://schemas.microsoft.com/office/powerpoint/2010/main" val="12479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0"/>
            <a:ext cx="90525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318270"/>
            <a:ext cx="264871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D1703-032A-4A6E-9D37-F377A17C0C94}"/>
              </a:ext>
            </a:extLst>
          </p:cNvPr>
          <p:cNvSpPr>
            <a:spLocks noGrp="1"/>
          </p:cNvSpPr>
          <p:nvPr>
            <p:ph type="dt" sz="half" idx="10"/>
          </p:nvPr>
        </p:nvSpPr>
        <p:spPr/>
        <p:txBody>
          <a:bodyPr/>
          <a:lstStyle>
            <a:lvl1pPr>
              <a:defRPr/>
            </a:lvl1pPr>
          </a:lstStyle>
          <a:p>
            <a:pPr>
              <a:defRPr/>
            </a:pPr>
            <a:fld id="{48A5F1C0-8E57-4DF1-BB74-894BC98BE761}" type="datetimeFigureOut">
              <a:rPr lang="en-US"/>
              <a:pPr>
                <a:defRPr/>
              </a:pPr>
              <a:t>12/2/2020</a:t>
            </a:fld>
            <a:endParaRPr lang="en-US"/>
          </a:p>
        </p:txBody>
      </p:sp>
      <p:sp>
        <p:nvSpPr>
          <p:cNvPr id="5" name="Footer Placeholder 4">
            <a:extLst>
              <a:ext uri="{FF2B5EF4-FFF2-40B4-BE49-F238E27FC236}">
                <a16:creationId xmlns:a16="http://schemas.microsoft.com/office/drawing/2014/main" id="{D838EEAD-58F3-4B57-ABAD-72554D6AF6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7B3E4D-5D0C-4536-9150-DB69F175A101}"/>
              </a:ext>
            </a:extLst>
          </p:cNvPr>
          <p:cNvSpPr>
            <a:spLocks noGrp="1"/>
          </p:cNvSpPr>
          <p:nvPr>
            <p:ph type="sldNum" sz="quarter" idx="12"/>
          </p:nvPr>
        </p:nvSpPr>
        <p:spPr/>
        <p:txBody>
          <a:bodyPr/>
          <a:lstStyle>
            <a:lvl1pPr>
              <a:defRPr/>
            </a:lvl1pPr>
          </a:lstStyle>
          <a:p>
            <a:fld id="{0AE70A85-0B08-4D05-944F-FE974DAA363A}" type="slidenum">
              <a:rPr lang="en-US" altLang="en-US"/>
              <a:pPr/>
              <a:t>‹#›</a:t>
            </a:fld>
            <a:endParaRPr lang="en-US" altLang="en-US"/>
          </a:p>
        </p:txBody>
      </p:sp>
    </p:spTree>
    <p:extLst>
      <p:ext uri="{BB962C8B-B14F-4D97-AF65-F5344CB8AC3E}">
        <p14:creationId xmlns:p14="http://schemas.microsoft.com/office/powerpoint/2010/main" val="3461645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a:p>
        </p:txBody>
      </p:sp>
    </p:spTree>
    <p:extLst>
      <p:ext uri="{BB962C8B-B14F-4D97-AF65-F5344CB8AC3E}">
        <p14:creationId xmlns:p14="http://schemas.microsoft.com/office/powerpoint/2010/main" val="366285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60F37-4CA2-4E05-A04C-31B715C0B63E}"/>
              </a:ext>
            </a:extLst>
          </p:cNvPr>
          <p:cNvSpPr>
            <a:spLocks noGrp="1"/>
          </p:cNvSpPr>
          <p:nvPr>
            <p:ph type="dt" sz="half" idx="10"/>
          </p:nvPr>
        </p:nvSpPr>
        <p:spPr/>
        <p:txBody>
          <a:bodyPr/>
          <a:lstStyle>
            <a:lvl1pPr>
              <a:defRPr/>
            </a:lvl1pPr>
          </a:lstStyle>
          <a:p>
            <a:pPr>
              <a:defRPr/>
            </a:pPr>
            <a:fld id="{5D80E61C-CD14-4A3E-896A-0D558CE7A626}" type="datetimeFigureOut">
              <a:rPr lang="en-US"/>
              <a:pPr>
                <a:defRPr/>
              </a:pPr>
              <a:t>12/2/2020</a:t>
            </a:fld>
            <a:endParaRPr lang="en-US"/>
          </a:p>
        </p:txBody>
      </p:sp>
      <p:sp>
        <p:nvSpPr>
          <p:cNvPr id="5" name="Footer Placeholder 4">
            <a:extLst>
              <a:ext uri="{FF2B5EF4-FFF2-40B4-BE49-F238E27FC236}">
                <a16:creationId xmlns:a16="http://schemas.microsoft.com/office/drawing/2014/main" id="{F1B1BB5A-A5B7-4F64-9BCA-84CE1D451A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2819A9-D852-4B0B-8C29-AFA08D454675}"/>
              </a:ext>
            </a:extLst>
          </p:cNvPr>
          <p:cNvSpPr>
            <a:spLocks noGrp="1"/>
          </p:cNvSpPr>
          <p:nvPr>
            <p:ph type="sldNum" sz="quarter" idx="12"/>
          </p:nvPr>
        </p:nvSpPr>
        <p:spPr/>
        <p:txBody>
          <a:bodyPr/>
          <a:lstStyle>
            <a:lvl1pPr>
              <a:defRPr/>
            </a:lvl1pPr>
          </a:lstStyle>
          <a:p>
            <a:fld id="{BA6C5E02-8840-46D8-812F-7B9FF09BB56E}" type="slidenum">
              <a:rPr lang="en-US" altLang="en-US"/>
              <a:pPr/>
              <a:t>‹#›</a:t>
            </a:fld>
            <a:endParaRPr lang="en-US" altLang="en-US"/>
          </a:p>
        </p:txBody>
      </p:sp>
    </p:spTree>
    <p:extLst>
      <p:ext uri="{BB962C8B-B14F-4D97-AF65-F5344CB8AC3E}">
        <p14:creationId xmlns:p14="http://schemas.microsoft.com/office/powerpoint/2010/main" val="31795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178177" y="13952229"/>
            <a:ext cx="34198560" cy="7200898"/>
          </a:xfrm>
        </p:spPr>
        <p:txBody>
          <a:bodyPr anchor="b"/>
          <a:lstStyle>
            <a:lvl1pPr marL="0" indent="0">
              <a:buNone/>
              <a:defRPr sz="9100">
                <a:solidFill>
                  <a:schemeClr val="tx1">
                    <a:tint val="75000"/>
                  </a:schemeClr>
                </a:solidFill>
              </a:defRPr>
            </a:lvl1pPr>
            <a:lvl2pPr marL="2089555" indent="0">
              <a:buNone/>
              <a:defRPr sz="8200">
                <a:solidFill>
                  <a:schemeClr val="tx1">
                    <a:tint val="75000"/>
                  </a:schemeClr>
                </a:solidFill>
              </a:defRPr>
            </a:lvl2pPr>
            <a:lvl3pPr marL="4179105" indent="0">
              <a:buNone/>
              <a:defRPr sz="7300">
                <a:solidFill>
                  <a:schemeClr val="tx1">
                    <a:tint val="75000"/>
                  </a:schemeClr>
                </a:solidFill>
              </a:defRPr>
            </a:lvl3pPr>
            <a:lvl4pPr marL="6268660" indent="0">
              <a:buNone/>
              <a:defRPr sz="6400">
                <a:solidFill>
                  <a:schemeClr val="tx1">
                    <a:tint val="75000"/>
                  </a:schemeClr>
                </a:solidFill>
              </a:defRPr>
            </a:lvl4pPr>
            <a:lvl5pPr marL="8358211" indent="0">
              <a:buNone/>
              <a:defRPr sz="6400">
                <a:solidFill>
                  <a:schemeClr val="tx1">
                    <a:tint val="75000"/>
                  </a:schemeClr>
                </a:solidFill>
              </a:defRPr>
            </a:lvl5pPr>
            <a:lvl6pPr marL="10447766" indent="0">
              <a:buNone/>
              <a:defRPr sz="6400">
                <a:solidFill>
                  <a:schemeClr val="tx1">
                    <a:tint val="75000"/>
                  </a:schemeClr>
                </a:solidFill>
              </a:defRPr>
            </a:lvl6pPr>
            <a:lvl7pPr marL="12537320" indent="0">
              <a:buNone/>
              <a:defRPr sz="6400">
                <a:solidFill>
                  <a:schemeClr val="tx1">
                    <a:tint val="75000"/>
                  </a:schemeClr>
                </a:solidFill>
              </a:defRPr>
            </a:lvl7pPr>
            <a:lvl8pPr marL="14626875" indent="0">
              <a:buNone/>
              <a:defRPr sz="6400">
                <a:solidFill>
                  <a:schemeClr val="tx1">
                    <a:tint val="75000"/>
                  </a:schemeClr>
                </a:solidFill>
              </a:defRPr>
            </a:lvl8pPr>
            <a:lvl9pPr marL="16716426" indent="0">
              <a:buNone/>
              <a:defRPr sz="6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8C2D62-2D70-4982-A5A7-EF9732022281}"/>
              </a:ext>
            </a:extLst>
          </p:cNvPr>
          <p:cNvSpPr>
            <a:spLocks noGrp="1"/>
          </p:cNvSpPr>
          <p:nvPr>
            <p:ph type="dt" sz="half" idx="10"/>
          </p:nvPr>
        </p:nvSpPr>
        <p:spPr/>
        <p:txBody>
          <a:bodyPr/>
          <a:lstStyle>
            <a:lvl1pPr>
              <a:defRPr/>
            </a:lvl1pPr>
          </a:lstStyle>
          <a:p>
            <a:pPr>
              <a:defRPr/>
            </a:pPr>
            <a:fld id="{21CD4EC2-F557-4680-8E8E-D666641EB4E7}" type="datetimeFigureOut">
              <a:rPr lang="en-US"/>
              <a:pPr>
                <a:defRPr/>
              </a:pPr>
              <a:t>12/2/2020</a:t>
            </a:fld>
            <a:endParaRPr lang="en-US"/>
          </a:p>
        </p:txBody>
      </p:sp>
      <p:sp>
        <p:nvSpPr>
          <p:cNvPr id="5" name="Footer Placeholder 4">
            <a:extLst>
              <a:ext uri="{FF2B5EF4-FFF2-40B4-BE49-F238E27FC236}">
                <a16:creationId xmlns:a16="http://schemas.microsoft.com/office/drawing/2014/main" id="{A6CAF160-8FA0-402E-8B37-EA58796AB9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C40616-DDE6-490E-A802-BFAFF31EB2AE}"/>
              </a:ext>
            </a:extLst>
          </p:cNvPr>
          <p:cNvSpPr>
            <a:spLocks noGrp="1"/>
          </p:cNvSpPr>
          <p:nvPr>
            <p:ph type="sldNum" sz="quarter" idx="12"/>
          </p:nvPr>
        </p:nvSpPr>
        <p:spPr/>
        <p:txBody>
          <a:bodyPr/>
          <a:lstStyle>
            <a:lvl1pPr>
              <a:defRPr/>
            </a:lvl1pPr>
          </a:lstStyle>
          <a:p>
            <a:fld id="{86008C53-41C3-407C-8409-BCD91D58CE45}" type="slidenum">
              <a:rPr lang="en-US" altLang="en-US"/>
              <a:pPr/>
              <a:t>‹#›</a:t>
            </a:fld>
            <a:endParaRPr lang="en-US" altLang="en-US"/>
          </a:p>
        </p:txBody>
      </p:sp>
    </p:spTree>
    <p:extLst>
      <p:ext uri="{BB962C8B-B14F-4D97-AF65-F5344CB8AC3E}">
        <p14:creationId xmlns:p14="http://schemas.microsoft.com/office/powerpoint/2010/main" val="97760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1C41FD5-EA35-4F56-9C4E-F8283D46DC56}"/>
              </a:ext>
            </a:extLst>
          </p:cNvPr>
          <p:cNvSpPr>
            <a:spLocks noGrp="1"/>
          </p:cNvSpPr>
          <p:nvPr>
            <p:ph type="dt" sz="half" idx="10"/>
          </p:nvPr>
        </p:nvSpPr>
        <p:spPr/>
        <p:txBody>
          <a:bodyPr/>
          <a:lstStyle>
            <a:lvl1pPr>
              <a:defRPr/>
            </a:lvl1pPr>
          </a:lstStyle>
          <a:p>
            <a:pPr>
              <a:defRPr/>
            </a:pPr>
            <a:fld id="{791D8C73-8FA8-4860-A132-5F675F0494D4}" type="datetimeFigureOut">
              <a:rPr lang="en-US"/>
              <a:pPr>
                <a:defRPr/>
              </a:pPr>
              <a:t>12/2/2020</a:t>
            </a:fld>
            <a:endParaRPr lang="en-US"/>
          </a:p>
        </p:txBody>
      </p:sp>
      <p:sp>
        <p:nvSpPr>
          <p:cNvPr id="6" name="Footer Placeholder 4">
            <a:extLst>
              <a:ext uri="{FF2B5EF4-FFF2-40B4-BE49-F238E27FC236}">
                <a16:creationId xmlns:a16="http://schemas.microsoft.com/office/drawing/2014/main" id="{3DDC6B8A-66F3-4FBD-AFCF-E160B2F0323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905828-F786-43C0-BFE9-FF7318D78698}"/>
              </a:ext>
            </a:extLst>
          </p:cNvPr>
          <p:cNvSpPr>
            <a:spLocks noGrp="1"/>
          </p:cNvSpPr>
          <p:nvPr>
            <p:ph type="sldNum" sz="quarter" idx="12"/>
          </p:nvPr>
        </p:nvSpPr>
        <p:spPr/>
        <p:txBody>
          <a:bodyPr/>
          <a:lstStyle>
            <a:lvl1pPr>
              <a:defRPr/>
            </a:lvl1pPr>
          </a:lstStyle>
          <a:p>
            <a:fld id="{B22A7803-3F58-4C43-B09D-7882B421EDCE}" type="slidenum">
              <a:rPr lang="en-US" altLang="en-US"/>
              <a:pPr/>
              <a:t>‹#›</a:t>
            </a:fld>
            <a:endParaRPr lang="en-US" altLang="en-US"/>
          </a:p>
        </p:txBody>
      </p:sp>
    </p:spTree>
    <p:extLst>
      <p:ext uri="{BB962C8B-B14F-4D97-AF65-F5344CB8AC3E}">
        <p14:creationId xmlns:p14="http://schemas.microsoft.com/office/powerpoint/2010/main" val="353140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0" y="7368542"/>
            <a:ext cx="17776827"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4" name="Content Placeholder 3"/>
          <p:cNvSpPr>
            <a:spLocks noGrp="1"/>
          </p:cNvSpPr>
          <p:nvPr>
            <p:ph sz="half" idx="2"/>
          </p:nvPr>
        </p:nvSpPr>
        <p:spPr>
          <a:xfrm>
            <a:off x="2011680" y="10439400"/>
            <a:ext cx="17776827"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2"/>
            <a:ext cx="17783810"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8FB1B21-C686-4288-8982-3292B07D8DE5}"/>
              </a:ext>
            </a:extLst>
          </p:cNvPr>
          <p:cNvSpPr>
            <a:spLocks noGrp="1"/>
          </p:cNvSpPr>
          <p:nvPr>
            <p:ph type="dt" sz="half" idx="10"/>
          </p:nvPr>
        </p:nvSpPr>
        <p:spPr/>
        <p:txBody>
          <a:bodyPr/>
          <a:lstStyle>
            <a:lvl1pPr>
              <a:defRPr/>
            </a:lvl1pPr>
          </a:lstStyle>
          <a:p>
            <a:pPr>
              <a:defRPr/>
            </a:pPr>
            <a:fld id="{2FC2870B-78B6-4B9C-9E17-94ADC4D093CA}" type="datetimeFigureOut">
              <a:rPr lang="en-US"/>
              <a:pPr>
                <a:defRPr/>
              </a:pPr>
              <a:t>12/2/2020</a:t>
            </a:fld>
            <a:endParaRPr lang="en-US"/>
          </a:p>
        </p:txBody>
      </p:sp>
      <p:sp>
        <p:nvSpPr>
          <p:cNvPr id="8" name="Footer Placeholder 4">
            <a:extLst>
              <a:ext uri="{FF2B5EF4-FFF2-40B4-BE49-F238E27FC236}">
                <a16:creationId xmlns:a16="http://schemas.microsoft.com/office/drawing/2014/main" id="{DF049401-08DE-49BD-86A1-F47274D2429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A8A34E-30A7-48B8-B4D0-B32DF8EBA4D6}"/>
              </a:ext>
            </a:extLst>
          </p:cNvPr>
          <p:cNvSpPr>
            <a:spLocks noGrp="1"/>
          </p:cNvSpPr>
          <p:nvPr>
            <p:ph type="sldNum" sz="quarter" idx="12"/>
          </p:nvPr>
        </p:nvSpPr>
        <p:spPr/>
        <p:txBody>
          <a:bodyPr/>
          <a:lstStyle>
            <a:lvl1pPr>
              <a:defRPr/>
            </a:lvl1pPr>
          </a:lstStyle>
          <a:p>
            <a:fld id="{53AA305C-261C-48F0-A811-CD2953EE2F1E}" type="slidenum">
              <a:rPr lang="en-US" altLang="en-US"/>
              <a:pPr/>
              <a:t>‹#›</a:t>
            </a:fld>
            <a:endParaRPr lang="en-US" altLang="en-US"/>
          </a:p>
        </p:txBody>
      </p:sp>
    </p:spTree>
    <p:extLst>
      <p:ext uri="{BB962C8B-B14F-4D97-AF65-F5344CB8AC3E}">
        <p14:creationId xmlns:p14="http://schemas.microsoft.com/office/powerpoint/2010/main" val="173925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B112B5-91CC-41C0-A5FD-4CA95E2EC990}"/>
              </a:ext>
            </a:extLst>
          </p:cNvPr>
          <p:cNvSpPr>
            <a:spLocks noGrp="1"/>
          </p:cNvSpPr>
          <p:nvPr>
            <p:ph type="dt" sz="half" idx="10"/>
          </p:nvPr>
        </p:nvSpPr>
        <p:spPr/>
        <p:txBody>
          <a:bodyPr/>
          <a:lstStyle>
            <a:lvl1pPr>
              <a:defRPr/>
            </a:lvl1pPr>
          </a:lstStyle>
          <a:p>
            <a:pPr>
              <a:defRPr/>
            </a:pPr>
            <a:fld id="{17C155B8-E809-4A8C-8A12-9F6D4E32FCC4}" type="datetimeFigureOut">
              <a:rPr lang="en-US"/>
              <a:pPr>
                <a:defRPr/>
              </a:pPr>
              <a:t>12/2/2020</a:t>
            </a:fld>
            <a:endParaRPr lang="en-US"/>
          </a:p>
        </p:txBody>
      </p:sp>
      <p:sp>
        <p:nvSpPr>
          <p:cNvPr id="4" name="Footer Placeholder 4">
            <a:extLst>
              <a:ext uri="{FF2B5EF4-FFF2-40B4-BE49-F238E27FC236}">
                <a16:creationId xmlns:a16="http://schemas.microsoft.com/office/drawing/2014/main" id="{733F0BA9-11C7-4C74-948F-819BDA2650A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5361B2C-1A3E-493F-89FB-6A8C1EDB24A2}"/>
              </a:ext>
            </a:extLst>
          </p:cNvPr>
          <p:cNvSpPr>
            <a:spLocks noGrp="1"/>
          </p:cNvSpPr>
          <p:nvPr>
            <p:ph type="sldNum" sz="quarter" idx="12"/>
          </p:nvPr>
        </p:nvSpPr>
        <p:spPr/>
        <p:txBody>
          <a:bodyPr/>
          <a:lstStyle>
            <a:lvl1pPr>
              <a:defRPr/>
            </a:lvl1pPr>
          </a:lstStyle>
          <a:p>
            <a:fld id="{805E2B96-1C7E-46C5-A43F-C28A4C7862EF}" type="slidenum">
              <a:rPr lang="en-US" altLang="en-US"/>
              <a:pPr/>
              <a:t>‹#›</a:t>
            </a:fld>
            <a:endParaRPr lang="en-US" altLang="en-US"/>
          </a:p>
        </p:txBody>
      </p:sp>
    </p:spTree>
    <p:extLst>
      <p:ext uri="{BB962C8B-B14F-4D97-AF65-F5344CB8AC3E}">
        <p14:creationId xmlns:p14="http://schemas.microsoft.com/office/powerpoint/2010/main" val="250107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C30A14F-9AA2-42F6-AF9B-F1694A9F8245}"/>
              </a:ext>
            </a:extLst>
          </p:cNvPr>
          <p:cNvSpPr>
            <a:spLocks noGrp="1"/>
          </p:cNvSpPr>
          <p:nvPr>
            <p:ph type="dt" sz="half" idx="10"/>
          </p:nvPr>
        </p:nvSpPr>
        <p:spPr/>
        <p:txBody>
          <a:bodyPr/>
          <a:lstStyle>
            <a:lvl1pPr>
              <a:defRPr/>
            </a:lvl1pPr>
          </a:lstStyle>
          <a:p>
            <a:pPr>
              <a:defRPr/>
            </a:pPr>
            <a:fld id="{04BCAD4D-6912-4DB6-9C0A-425ABF4B341C}" type="datetimeFigureOut">
              <a:rPr lang="en-US"/>
              <a:pPr>
                <a:defRPr/>
              </a:pPr>
              <a:t>12/2/2020</a:t>
            </a:fld>
            <a:endParaRPr lang="en-US"/>
          </a:p>
        </p:txBody>
      </p:sp>
      <p:sp>
        <p:nvSpPr>
          <p:cNvPr id="3" name="Footer Placeholder 4">
            <a:extLst>
              <a:ext uri="{FF2B5EF4-FFF2-40B4-BE49-F238E27FC236}">
                <a16:creationId xmlns:a16="http://schemas.microsoft.com/office/drawing/2014/main" id="{A6D5021C-F413-44BA-8648-F1B8BCCC777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157AC57-EEC2-4973-89AC-E54581C6F86B}"/>
              </a:ext>
            </a:extLst>
          </p:cNvPr>
          <p:cNvSpPr>
            <a:spLocks noGrp="1"/>
          </p:cNvSpPr>
          <p:nvPr>
            <p:ph type="sldNum" sz="quarter" idx="12"/>
          </p:nvPr>
        </p:nvSpPr>
        <p:spPr/>
        <p:txBody>
          <a:bodyPr/>
          <a:lstStyle>
            <a:lvl1pPr>
              <a:defRPr/>
            </a:lvl1pPr>
          </a:lstStyle>
          <a:p>
            <a:fld id="{A2422749-205B-41C5-881A-7C12E8D53E60}" type="slidenum">
              <a:rPr lang="en-US" altLang="en-US"/>
              <a:pPr/>
              <a:t>‹#›</a:t>
            </a:fld>
            <a:endParaRPr lang="en-US" altLang="en-US"/>
          </a:p>
        </p:txBody>
      </p:sp>
    </p:spTree>
    <p:extLst>
      <p:ext uri="{BB962C8B-B14F-4D97-AF65-F5344CB8AC3E}">
        <p14:creationId xmlns:p14="http://schemas.microsoft.com/office/powerpoint/2010/main" val="418118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310640"/>
            <a:ext cx="13236577"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5730220" y="1310647"/>
            <a:ext cx="2249170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7" y="6888487"/>
            <a:ext cx="13236577" cy="22517102"/>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AA4DE0CD-5DF7-40A2-A899-9B83452DA71D}"/>
              </a:ext>
            </a:extLst>
          </p:cNvPr>
          <p:cNvSpPr>
            <a:spLocks noGrp="1"/>
          </p:cNvSpPr>
          <p:nvPr>
            <p:ph type="dt" sz="half" idx="10"/>
          </p:nvPr>
        </p:nvSpPr>
        <p:spPr/>
        <p:txBody>
          <a:bodyPr/>
          <a:lstStyle>
            <a:lvl1pPr>
              <a:defRPr/>
            </a:lvl1pPr>
          </a:lstStyle>
          <a:p>
            <a:pPr>
              <a:defRPr/>
            </a:pPr>
            <a:fld id="{086D6484-15D9-481C-BB21-4C5155B6ECDE}" type="datetimeFigureOut">
              <a:rPr lang="en-US"/>
              <a:pPr>
                <a:defRPr/>
              </a:pPr>
              <a:t>12/2/2020</a:t>
            </a:fld>
            <a:endParaRPr lang="en-US"/>
          </a:p>
        </p:txBody>
      </p:sp>
      <p:sp>
        <p:nvSpPr>
          <p:cNvPr id="6" name="Footer Placeholder 4">
            <a:extLst>
              <a:ext uri="{FF2B5EF4-FFF2-40B4-BE49-F238E27FC236}">
                <a16:creationId xmlns:a16="http://schemas.microsoft.com/office/drawing/2014/main" id="{B8BED5F1-8974-44D0-85DF-E6387149E5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7E8C6A-4F28-442B-983F-BB33104F7641}"/>
              </a:ext>
            </a:extLst>
          </p:cNvPr>
          <p:cNvSpPr>
            <a:spLocks noGrp="1"/>
          </p:cNvSpPr>
          <p:nvPr>
            <p:ph type="sldNum" sz="quarter" idx="12"/>
          </p:nvPr>
        </p:nvSpPr>
        <p:spPr/>
        <p:txBody>
          <a:bodyPr/>
          <a:lstStyle>
            <a:lvl1pPr>
              <a:defRPr/>
            </a:lvl1pPr>
          </a:lstStyle>
          <a:p>
            <a:fld id="{93FA5B41-B682-49AB-868B-15854F31A649}" type="slidenum">
              <a:rPr lang="en-US" altLang="en-US"/>
              <a:pPr/>
              <a:t>‹#›</a:t>
            </a:fld>
            <a:endParaRPr lang="en-US" altLang="en-US"/>
          </a:p>
        </p:txBody>
      </p:sp>
    </p:spTree>
    <p:extLst>
      <p:ext uri="{BB962C8B-B14F-4D97-AF65-F5344CB8AC3E}">
        <p14:creationId xmlns:p14="http://schemas.microsoft.com/office/powerpoint/2010/main" val="71142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rtlCol="0">
            <a:normAutofit/>
          </a:bodyPr>
          <a:lstStyle>
            <a:lvl1pPr marL="0" indent="0">
              <a:buNone/>
              <a:defRPr sz="14600"/>
            </a:lvl1pPr>
            <a:lvl2pPr marL="2089555" indent="0">
              <a:buNone/>
              <a:defRPr sz="12800"/>
            </a:lvl2pPr>
            <a:lvl3pPr marL="4179105" indent="0">
              <a:buNone/>
              <a:defRPr sz="11000"/>
            </a:lvl3pPr>
            <a:lvl4pPr marL="6268660" indent="0">
              <a:buNone/>
              <a:defRPr sz="9100"/>
            </a:lvl4pPr>
            <a:lvl5pPr marL="8358211" indent="0">
              <a:buNone/>
              <a:defRPr sz="9100"/>
            </a:lvl5pPr>
            <a:lvl6pPr marL="10447766" indent="0">
              <a:buNone/>
              <a:defRPr sz="9100"/>
            </a:lvl6pPr>
            <a:lvl7pPr marL="12537320" indent="0">
              <a:buNone/>
              <a:defRPr sz="9100"/>
            </a:lvl7pPr>
            <a:lvl8pPr marL="14626875" indent="0">
              <a:buNone/>
              <a:defRPr sz="9100"/>
            </a:lvl8pPr>
            <a:lvl9pPr marL="16716426" indent="0">
              <a:buNone/>
              <a:defRPr sz="9100"/>
            </a:lvl9pPr>
          </a:lstStyle>
          <a:p>
            <a:pPr lvl="0"/>
            <a:endParaRPr lang="en-US" noProof="0"/>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025F29B1-D8E3-474B-9A16-D76941110ECE}"/>
              </a:ext>
            </a:extLst>
          </p:cNvPr>
          <p:cNvSpPr>
            <a:spLocks noGrp="1"/>
          </p:cNvSpPr>
          <p:nvPr>
            <p:ph type="dt" sz="half" idx="10"/>
          </p:nvPr>
        </p:nvSpPr>
        <p:spPr/>
        <p:txBody>
          <a:bodyPr/>
          <a:lstStyle>
            <a:lvl1pPr>
              <a:defRPr/>
            </a:lvl1pPr>
          </a:lstStyle>
          <a:p>
            <a:pPr>
              <a:defRPr/>
            </a:pPr>
            <a:fld id="{97F22D8E-B8D7-4991-8640-B67ABDA1C2BE}" type="datetimeFigureOut">
              <a:rPr lang="en-US"/>
              <a:pPr>
                <a:defRPr/>
              </a:pPr>
              <a:t>12/2/2020</a:t>
            </a:fld>
            <a:endParaRPr lang="en-US"/>
          </a:p>
        </p:txBody>
      </p:sp>
      <p:sp>
        <p:nvSpPr>
          <p:cNvPr id="6" name="Footer Placeholder 4">
            <a:extLst>
              <a:ext uri="{FF2B5EF4-FFF2-40B4-BE49-F238E27FC236}">
                <a16:creationId xmlns:a16="http://schemas.microsoft.com/office/drawing/2014/main" id="{76A1948D-FE69-445A-BBDC-0B3FA0729B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0CDBF9-5787-4210-916C-8E5230A94DA6}"/>
              </a:ext>
            </a:extLst>
          </p:cNvPr>
          <p:cNvSpPr>
            <a:spLocks noGrp="1"/>
          </p:cNvSpPr>
          <p:nvPr>
            <p:ph type="sldNum" sz="quarter" idx="12"/>
          </p:nvPr>
        </p:nvSpPr>
        <p:spPr/>
        <p:txBody>
          <a:bodyPr/>
          <a:lstStyle>
            <a:lvl1pPr>
              <a:defRPr/>
            </a:lvl1pPr>
          </a:lstStyle>
          <a:p>
            <a:fld id="{D3B53865-FA89-49AD-BA5E-BA4EF1B26B9E}" type="slidenum">
              <a:rPr lang="en-US" altLang="en-US"/>
              <a:pPr/>
              <a:t>‹#›</a:t>
            </a:fld>
            <a:endParaRPr lang="en-US" altLang="en-US"/>
          </a:p>
        </p:txBody>
      </p:sp>
    </p:spTree>
    <p:extLst>
      <p:ext uri="{BB962C8B-B14F-4D97-AF65-F5344CB8AC3E}">
        <p14:creationId xmlns:p14="http://schemas.microsoft.com/office/powerpoint/2010/main" val="247817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5FEDA34-8ECF-4426-8058-8C904CBA0589}"/>
              </a:ext>
            </a:extLst>
          </p:cNvPr>
          <p:cNvSpPr>
            <a:spLocks noGrp="1"/>
          </p:cNvSpPr>
          <p:nvPr>
            <p:ph type="title"/>
          </p:nvPr>
        </p:nvSpPr>
        <p:spPr bwMode="auto">
          <a:xfrm>
            <a:off x="2011363" y="1317625"/>
            <a:ext cx="36210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ABDB309-274B-4A02-A958-8C693C2708FA}"/>
              </a:ext>
            </a:extLst>
          </p:cNvPr>
          <p:cNvSpPr>
            <a:spLocks noGrp="1"/>
          </p:cNvSpPr>
          <p:nvPr>
            <p:ph type="body" idx="1"/>
          </p:nvPr>
        </p:nvSpPr>
        <p:spPr bwMode="auto">
          <a:xfrm>
            <a:off x="2011363" y="7680325"/>
            <a:ext cx="362108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10BAB9E-3A0A-4028-866E-E64E764C7458}"/>
              </a:ext>
            </a:extLst>
          </p:cNvPr>
          <p:cNvSpPr>
            <a:spLocks noGrp="1"/>
          </p:cNvSpPr>
          <p:nvPr>
            <p:ph type="dt" sz="half" idx="2"/>
          </p:nvPr>
        </p:nvSpPr>
        <p:spPr>
          <a:xfrm>
            <a:off x="2011363" y="30510163"/>
            <a:ext cx="9388475" cy="1752600"/>
          </a:xfrm>
          <a:prstGeom prst="rect">
            <a:avLst/>
          </a:prstGeom>
        </p:spPr>
        <p:txBody>
          <a:bodyPr vert="horz" lIns="417913" tIns="208954" rIns="417913" bIns="208954" rtlCol="0" anchor="ctr"/>
          <a:lstStyle>
            <a:lvl1pPr algn="l" eaLnBrk="1" hangingPunct="1">
              <a:defRPr sz="5500">
                <a:solidFill>
                  <a:schemeClr val="tx1">
                    <a:tint val="75000"/>
                  </a:schemeClr>
                </a:solidFill>
                <a:latin typeface="Times New Roman" pitchFamily="1" charset="0"/>
              </a:defRPr>
            </a:lvl1pPr>
          </a:lstStyle>
          <a:p>
            <a:pPr>
              <a:defRPr/>
            </a:pPr>
            <a:fld id="{4FC2A2A8-D2F6-4E33-B258-9F589742D85B}" type="datetimeFigureOut">
              <a:rPr lang="en-US"/>
              <a:pPr>
                <a:defRPr/>
              </a:pPr>
              <a:t>12/2/2020</a:t>
            </a:fld>
            <a:endParaRPr lang="en-US"/>
          </a:p>
        </p:txBody>
      </p:sp>
      <p:sp>
        <p:nvSpPr>
          <p:cNvPr id="5" name="Footer Placeholder 4">
            <a:extLst>
              <a:ext uri="{FF2B5EF4-FFF2-40B4-BE49-F238E27FC236}">
                <a16:creationId xmlns:a16="http://schemas.microsoft.com/office/drawing/2014/main" id="{BAA1B08B-A898-4F7A-94E8-237940D688E5}"/>
              </a:ext>
            </a:extLst>
          </p:cNvPr>
          <p:cNvSpPr>
            <a:spLocks noGrp="1"/>
          </p:cNvSpPr>
          <p:nvPr>
            <p:ph type="ftr" sz="quarter" idx="3"/>
          </p:nvPr>
        </p:nvSpPr>
        <p:spPr>
          <a:xfrm>
            <a:off x="13746163" y="30510163"/>
            <a:ext cx="12741275" cy="1752600"/>
          </a:xfrm>
          <a:prstGeom prst="rect">
            <a:avLst/>
          </a:prstGeom>
        </p:spPr>
        <p:txBody>
          <a:bodyPr vert="horz" lIns="417913" tIns="208954" rIns="417913" bIns="208954" rtlCol="0" anchor="ctr"/>
          <a:lstStyle>
            <a:lvl1pPr algn="ctr" eaLnBrk="1" hangingPunct="1">
              <a:defRPr sz="5500">
                <a:solidFill>
                  <a:schemeClr val="tx1">
                    <a:tint val="75000"/>
                  </a:schemeClr>
                </a:solidFill>
                <a:latin typeface="Times New Roman" pitchFamily="1" charset="0"/>
              </a:defRPr>
            </a:lvl1pPr>
          </a:lstStyle>
          <a:p>
            <a:pPr>
              <a:defRPr/>
            </a:pPr>
            <a:endParaRPr lang="en-US"/>
          </a:p>
        </p:txBody>
      </p:sp>
      <p:sp>
        <p:nvSpPr>
          <p:cNvPr id="6" name="Slide Number Placeholder 5">
            <a:extLst>
              <a:ext uri="{FF2B5EF4-FFF2-40B4-BE49-F238E27FC236}">
                <a16:creationId xmlns:a16="http://schemas.microsoft.com/office/drawing/2014/main" id="{B45B4DBA-8839-4A98-BC0D-8423154EAC86}"/>
              </a:ext>
            </a:extLst>
          </p:cNvPr>
          <p:cNvSpPr>
            <a:spLocks noGrp="1"/>
          </p:cNvSpPr>
          <p:nvPr>
            <p:ph type="sldNum" sz="quarter" idx="4"/>
          </p:nvPr>
        </p:nvSpPr>
        <p:spPr>
          <a:xfrm>
            <a:off x="28833763" y="30510163"/>
            <a:ext cx="9388475" cy="1752600"/>
          </a:xfrm>
          <a:prstGeom prst="rect">
            <a:avLst/>
          </a:prstGeom>
        </p:spPr>
        <p:txBody>
          <a:bodyPr vert="horz" wrap="square" lIns="417913" tIns="208954" rIns="417913" bIns="208954" numCol="1" anchor="ctr" anchorCtr="0" compatLnSpc="1">
            <a:prstTxWarp prst="textNoShape">
              <a:avLst/>
            </a:prstTxWarp>
          </a:bodyPr>
          <a:lstStyle>
            <a:lvl1pPr algn="r" eaLnBrk="1" hangingPunct="1">
              <a:defRPr sz="5500">
                <a:solidFill>
                  <a:srgbClr val="898989"/>
                </a:solidFill>
              </a:defRPr>
            </a:lvl1pPr>
          </a:lstStyle>
          <a:p>
            <a:fld id="{E8D4EBF2-76B7-488F-BC65-26E528D713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4178300" rtl="0" eaLnBrk="0" fontAlgn="base" hangingPunct="0">
        <a:spcBef>
          <a:spcPct val="0"/>
        </a:spcBef>
        <a:spcAft>
          <a:spcPct val="0"/>
        </a:spcAft>
        <a:defRPr sz="20100" kern="1200">
          <a:solidFill>
            <a:schemeClr val="tx1"/>
          </a:solidFill>
          <a:latin typeface="+mj-lt"/>
          <a:ea typeface="+mj-ea"/>
          <a:cs typeface="+mj-cs"/>
        </a:defRPr>
      </a:lvl1pPr>
      <a:lvl2pPr algn="ctr" defTabSz="4178300" rtl="0" eaLnBrk="0" fontAlgn="base" hangingPunct="0">
        <a:spcBef>
          <a:spcPct val="0"/>
        </a:spcBef>
        <a:spcAft>
          <a:spcPct val="0"/>
        </a:spcAft>
        <a:defRPr sz="20100">
          <a:solidFill>
            <a:schemeClr val="tx1"/>
          </a:solidFill>
          <a:latin typeface="Calibri" pitchFamily="34" charset="0"/>
        </a:defRPr>
      </a:lvl2pPr>
      <a:lvl3pPr algn="ctr" defTabSz="4178300" rtl="0" eaLnBrk="0" fontAlgn="base" hangingPunct="0">
        <a:spcBef>
          <a:spcPct val="0"/>
        </a:spcBef>
        <a:spcAft>
          <a:spcPct val="0"/>
        </a:spcAft>
        <a:defRPr sz="20100">
          <a:solidFill>
            <a:schemeClr val="tx1"/>
          </a:solidFill>
          <a:latin typeface="Calibri" pitchFamily="34" charset="0"/>
        </a:defRPr>
      </a:lvl3pPr>
      <a:lvl4pPr algn="ctr" defTabSz="4178300" rtl="0" eaLnBrk="0" fontAlgn="base" hangingPunct="0">
        <a:spcBef>
          <a:spcPct val="0"/>
        </a:spcBef>
        <a:spcAft>
          <a:spcPct val="0"/>
        </a:spcAft>
        <a:defRPr sz="20100">
          <a:solidFill>
            <a:schemeClr val="tx1"/>
          </a:solidFill>
          <a:latin typeface="Calibri" pitchFamily="34" charset="0"/>
        </a:defRPr>
      </a:lvl4pPr>
      <a:lvl5pPr algn="ctr" defTabSz="4178300" rtl="0" eaLnBrk="0" fontAlgn="base" hangingPunct="0">
        <a:spcBef>
          <a:spcPct val="0"/>
        </a:spcBef>
        <a:spcAft>
          <a:spcPct val="0"/>
        </a:spcAft>
        <a:defRPr sz="20100">
          <a:solidFill>
            <a:schemeClr val="tx1"/>
          </a:solidFill>
          <a:latin typeface="Calibri" pitchFamily="34" charset="0"/>
        </a:defRPr>
      </a:lvl5pPr>
      <a:lvl6pPr marL="457200" algn="ctr" defTabSz="4178300" rtl="0" fontAlgn="base">
        <a:spcBef>
          <a:spcPct val="0"/>
        </a:spcBef>
        <a:spcAft>
          <a:spcPct val="0"/>
        </a:spcAft>
        <a:defRPr sz="20100">
          <a:solidFill>
            <a:schemeClr val="tx1"/>
          </a:solidFill>
          <a:latin typeface="Calibri" pitchFamily="34" charset="0"/>
        </a:defRPr>
      </a:lvl6pPr>
      <a:lvl7pPr marL="914400" algn="ctr" defTabSz="4178300" rtl="0" fontAlgn="base">
        <a:spcBef>
          <a:spcPct val="0"/>
        </a:spcBef>
        <a:spcAft>
          <a:spcPct val="0"/>
        </a:spcAft>
        <a:defRPr sz="20100">
          <a:solidFill>
            <a:schemeClr val="tx1"/>
          </a:solidFill>
          <a:latin typeface="Calibri" pitchFamily="34" charset="0"/>
        </a:defRPr>
      </a:lvl7pPr>
      <a:lvl8pPr marL="1371600" algn="ctr" defTabSz="4178300" rtl="0" fontAlgn="base">
        <a:spcBef>
          <a:spcPct val="0"/>
        </a:spcBef>
        <a:spcAft>
          <a:spcPct val="0"/>
        </a:spcAft>
        <a:defRPr sz="20100">
          <a:solidFill>
            <a:schemeClr val="tx1"/>
          </a:solidFill>
          <a:latin typeface="Calibri" pitchFamily="34" charset="0"/>
        </a:defRPr>
      </a:lvl8pPr>
      <a:lvl9pPr marL="1828800" algn="ctr" defTabSz="4178300" rtl="0" fontAlgn="base">
        <a:spcBef>
          <a:spcPct val="0"/>
        </a:spcBef>
        <a:spcAft>
          <a:spcPct val="0"/>
        </a:spcAft>
        <a:defRPr sz="20100">
          <a:solidFill>
            <a:schemeClr val="tx1"/>
          </a:solidFill>
          <a:latin typeface="Calibri" pitchFamily="34" charset="0"/>
        </a:defRPr>
      </a:lvl9pPr>
    </p:titleStyle>
    <p:bodyStyle>
      <a:lvl1pPr marL="1566863" indent="-1566863" algn="l" defTabSz="4178300"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n-ea"/>
          <a:cs typeface="+mn-cs"/>
        </a:defRPr>
      </a:lvl1pPr>
      <a:lvl2pPr marL="3394075" indent="-1304925" algn="l" defTabSz="4178300"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n-ea"/>
          <a:cs typeface="+mn-cs"/>
        </a:defRPr>
      </a:lvl2pPr>
      <a:lvl3pPr marL="5222875" indent="-1044575" algn="l" defTabSz="4178300"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n-ea"/>
          <a:cs typeface="+mn-cs"/>
        </a:defRPr>
      </a:lvl3pPr>
      <a:lvl4pPr marL="7312025"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402763"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9254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209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165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120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9105" rtl="0" eaLnBrk="1" latinLnBrk="0" hangingPunct="1">
        <a:defRPr sz="8200" kern="1200">
          <a:solidFill>
            <a:schemeClr val="tx1"/>
          </a:solidFill>
          <a:latin typeface="+mn-lt"/>
          <a:ea typeface="+mn-ea"/>
          <a:cs typeface="+mn-cs"/>
        </a:defRPr>
      </a:lvl1pPr>
      <a:lvl2pPr marL="2089555" algn="l" defTabSz="4179105" rtl="0" eaLnBrk="1" latinLnBrk="0" hangingPunct="1">
        <a:defRPr sz="8200" kern="1200">
          <a:solidFill>
            <a:schemeClr val="tx1"/>
          </a:solidFill>
          <a:latin typeface="+mn-lt"/>
          <a:ea typeface="+mn-ea"/>
          <a:cs typeface="+mn-cs"/>
        </a:defRPr>
      </a:lvl2pPr>
      <a:lvl3pPr marL="4179105" algn="l" defTabSz="4179105" rtl="0" eaLnBrk="1" latinLnBrk="0" hangingPunct="1">
        <a:defRPr sz="8200" kern="1200">
          <a:solidFill>
            <a:schemeClr val="tx1"/>
          </a:solidFill>
          <a:latin typeface="+mn-lt"/>
          <a:ea typeface="+mn-ea"/>
          <a:cs typeface="+mn-cs"/>
        </a:defRPr>
      </a:lvl3pPr>
      <a:lvl4pPr marL="6268660" algn="l" defTabSz="4179105" rtl="0" eaLnBrk="1" latinLnBrk="0" hangingPunct="1">
        <a:defRPr sz="8200" kern="1200">
          <a:solidFill>
            <a:schemeClr val="tx1"/>
          </a:solidFill>
          <a:latin typeface="+mn-lt"/>
          <a:ea typeface="+mn-ea"/>
          <a:cs typeface="+mn-cs"/>
        </a:defRPr>
      </a:lvl4pPr>
      <a:lvl5pPr marL="8358211" algn="l" defTabSz="4179105" rtl="0" eaLnBrk="1" latinLnBrk="0" hangingPunct="1">
        <a:defRPr sz="8200" kern="1200">
          <a:solidFill>
            <a:schemeClr val="tx1"/>
          </a:solidFill>
          <a:latin typeface="+mn-lt"/>
          <a:ea typeface="+mn-ea"/>
          <a:cs typeface="+mn-cs"/>
        </a:defRPr>
      </a:lvl5pPr>
      <a:lvl6pPr marL="10447766" algn="l" defTabSz="4179105" rtl="0" eaLnBrk="1" latinLnBrk="0" hangingPunct="1">
        <a:defRPr sz="8200" kern="1200">
          <a:solidFill>
            <a:schemeClr val="tx1"/>
          </a:solidFill>
          <a:latin typeface="+mn-lt"/>
          <a:ea typeface="+mn-ea"/>
          <a:cs typeface="+mn-cs"/>
        </a:defRPr>
      </a:lvl6pPr>
      <a:lvl7pPr marL="12537320" algn="l" defTabSz="4179105" rtl="0" eaLnBrk="1" latinLnBrk="0" hangingPunct="1">
        <a:defRPr sz="8200" kern="1200">
          <a:solidFill>
            <a:schemeClr val="tx1"/>
          </a:solidFill>
          <a:latin typeface="+mn-lt"/>
          <a:ea typeface="+mn-ea"/>
          <a:cs typeface="+mn-cs"/>
        </a:defRPr>
      </a:lvl7pPr>
      <a:lvl8pPr marL="14626875" algn="l" defTabSz="4179105" rtl="0" eaLnBrk="1" latinLnBrk="0" hangingPunct="1">
        <a:defRPr sz="8200" kern="1200">
          <a:solidFill>
            <a:schemeClr val="tx1"/>
          </a:solidFill>
          <a:latin typeface="+mn-lt"/>
          <a:ea typeface="+mn-ea"/>
          <a:cs typeface="+mn-cs"/>
        </a:defRPr>
      </a:lvl8pPr>
      <a:lvl9pPr marL="16716426" algn="l" defTabSz="4179105"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slideLayout" Target="../slideLayouts/slideLayout12.xml"/><Relationship Id="rId21" Type="http://schemas.openxmlformats.org/officeDocument/2006/relationships/image" Target="../media/image2.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audio" Target="../media/media1.m4a"/><Relationship Id="rId16" Type="http://schemas.openxmlformats.org/officeDocument/2006/relationships/diagramData" Target="../diagrams/data3.xml"/><Relationship Id="rId20" Type="http://schemas.microsoft.com/office/2007/relationships/diagramDrawing" Target="../diagrams/drawing3.xml"/><Relationship Id="rId1" Type="http://schemas.microsoft.com/office/2007/relationships/media" Target="../media/media1.m4a"/><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notesSlide" Target="../notesSlides/notesSlide1.xm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7000"/>
          </a:srgbClr>
        </a:solidFill>
        <a:effectLst/>
      </p:bgPr>
    </p:bg>
    <p:spTree>
      <p:nvGrpSpPr>
        <p:cNvPr id="1" name=""/>
        <p:cNvGrpSpPr/>
        <p:nvPr/>
      </p:nvGrpSpPr>
      <p:grpSpPr>
        <a:xfrm>
          <a:off x="0" y="0"/>
          <a:ext cx="0" cy="0"/>
          <a:chOff x="0" y="0"/>
          <a:chExt cx="0" cy="0"/>
        </a:xfrm>
      </p:grpSpPr>
      <p:sp>
        <p:nvSpPr>
          <p:cNvPr id="4103" name="Rectangle 73">
            <a:extLst>
              <a:ext uri="{FF2B5EF4-FFF2-40B4-BE49-F238E27FC236}">
                <a16:creationId xmlns:a16="http://schemas.microsoft.com/office/drawing/2014/main" id="{372D76BB-8932-4414-871C-AD683CE2F07A}"/>
              </a:ext>
            </a:extLst>
          </p:cNvPr>
          <p:cNvSpPr>
            <a:spLocks noChangeArrowheads="1"/>
          </p:cNvSpPr>
          <p:nvPr/>
        </p:nvSpPr>
        <p:spPr bwMode="auto">
          <a:xfrm>
            <a:off x="7768431" y="978932"/>
            <a:ext cx="25077738" cy="453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396" tIns="45700" rIns="91396" bIns="45700" anchor="ct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lgn="ctr">
              <a:spcBef>
                <a:spcPct val="0"/>
              </a:spcBef>
              <a:buNone/>
            </a:pPr>
            <a:r>
              <a:rPr lang="en-US" sz="6000" b="1" i="1" dirty="0">
                <a:effectLst/>
                <a:latin typeface="+mj-lt"/>
                <a:ea typeface="Times New Roman" panose="02020603050405020304" pitchFamily="18" charset="0"/>
              </a:rPr>
              <a:t>A Pathway to Success: Factors That Impact the Academic Achievement of Students with Disabilities in Inclusive Classrooms</a:t>
            </a:r>
            <a:endParaRPr lang="en-US" sz="4800" b="1" i="1" dirty="0">
              <a:latin typeface="+mj-lt"/>
              <a:ea typeface="Arial" panose="020B0604020202020204" pitchFamily="34" charset="0"/>
            </a:endParaRPr>
          </a:p>
          <a:p>
            <a:pPr algn="ctr">
              <a:spcBef>
                <a:spcPct val="0"/>
              </a:spcBef>
              <a:buNone/>
            </a:pPr>
            <a:r>
              <a:rPr lang="en-US" sz="4800" i="1" dirty="0">
                <a:latin typeface="+mj-lt"/>
                <a:ea typeface="Arial" panose="020B0604020202020204" pitchFamily="34" charset="0"/>
              </a:rPr>
              <a:t>Patricia Gresco</a:t>
            </a:r>
          </a:p>
          <a:p>
            <a:pPr algn="ctr">
              <a:spcBef>
                <a:spcPct val="0"/>
              </a:spcBef>
              <a:buNone/>
            </a:pPr>
            <a:r>
              <a:rPr lang="en-US" sz="4800" b="1" dirty="0">
                <a:effectLst/>
                <a:latin typeface="+mj-lt"/>
                <a:ea typeface="Arial" panose="020B0604020202020204" pitchFamily="34" charset="0"/>
              </a:rPr>
              <a:t>Monmouth University</a:t>
            </a:r>
            <a:endParaRPr lang="en-US" sz="4800" dirty="0">
              <a:effectLst/>
              <a:latin typeface="+mj-lt"/>
              <a:ea typeface="Arial" panose="020B0604020202020204" pitchFamily="34" charset="0"/>
            </a:endParaRPr>
          </a:p>
          <a:p>
            <a:pPr algn="ctr">
              <a:spcBef>
                <a:spcPct val="0"/>
              </a:spcBef>
              <a:buFontTx/>
              <a:buNone/>
            </a:pPr>
            <a:endParaRPr lang="en-US" altLang="en-US" sz="7300" b="1" dirty="0">
              <a:solidFill>
                <a:srgbClr val="210BC5"/>
              </a:solidFill>
              <a:latin typeface="Arial" panose="020B0604020202020204" pitchFamily="34" charset="0"/>
              <a:ea typeface="Calibri" panose="020F0502020204030204" pitchFamily="34" charset="0"/>
              <a:cs typeface="Arial" panose="020B0604020202020204" pitchFamily="34" charset="0"/>
            </a:endParaRPr>
          </a:p>
        </p:txBody>
      </p:sp>
      <p:pic>
        <p:nvPicPr>
          <p:cNvPr id="4105" name="Picture 2">
            <a:extLst>
              <a:ext uri="{FF2B5EF4-FFF2-40B4-BE49-F238E27FC236}">
                <a16:creationId xmlns:a16="http://schemas.microsoft.com/office/drawing/2014/main" id="{B8685815-9C0B-497F-86FC-37E1C5EC8A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9396"/>
          <a:stretch/>
        </p:blipFill>
        <p:spPr bwMode="auto">
          <a:xfrm>
            <a:off x="373064" y="265114"/>
            <a:ext cx="7014368" cy="356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5BDF5E28-F77F-4FE9-943E-4E4F7BD78931}"/>
              </a:ext>
            </a:extLst>
          </p:cNvPr>
          <p:cNvSpPr txBox="1"/>
          <p:nvPr/>
        </p:nvSpPr>
        <p:spPr>
          <a:xfrm>
            <a:off x="685800" y="6306856"/>
            <a:ext cx="10214770" cy="9233297"/>
          </a:xfrm>
          <a:prstGeom prst="rect">
            <a:avLst/>
          </a:prstGeom>
          <a:noFill/>
          <a:ln w="95250">
            <a:solidFill>
              <a:schemeClr val="tx2">
                <a:lumMod val="60000"/>
                <a:lumOff val="40000"/>
              </a:schemeClr>
            </a:solidFill>
          </a:ln>
        </p:spPr>
        <p:txBody>
          <a:bodyPr wrap="square">
            <a:spAutoFit/>
          </a:bodyPr>
          <a:lstStyle/>
          <a:p>
            <a:pPr marL="857250" indent="-85725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latin typeface="+mn-lt"/>
                <a:cs typeface="Arial" panose="020B0604020202020204" pitchFamily="34" charset="0"/>
              </a:rPr>
              <a:t>Students with disabilities are receiving more of their academic instruction in general education classrooms than in pull-out resource rooms (Cooper et al., 2018). </a:t>
            </a:r>
          </a:p>
          <a:p>
            <a:pPr marL="857250" indent="-85725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latin typeface="+mn-lt"/>
                <a:cs typeface="Arial" panose="020B0604020202020204" pitchFamily="34" charset="0"/>
              </a:rPr>
              <a:t>The inclusion of students with disabilities in the general education classroom is the preferred educational setting (</a:t>
            </a:r>
            <a:r>
              <a:rPr lang="en-US" sz="5400" dirty="0" err="1">
                <a:latin typeface="+mn-lt"/>
                <a:cs typeface="Arial" panose="020B0604020202020204" pitchFamily="34" charset="0"/>
              </a:rPr>
              <a:t>Rangvid</a:t>
            </a:r>
            <a:r>
              <a:rPr lang="en-US" sz="5400" dirty="0">
                <a:latin typeface="+mn-lt"/>
                <a:cs typeface="Arial" panose="020B0604020202020204" pitchFamily="34" charset="0"/>
              </a:rPr>
              <a:t>, 2017). </a:t>
            </a:r>
          </a:p>
        </p:txBody>
      </p:sp>
      <p:sp>
        <p:nvSpPr>
          <p:cNvPr id="12" name="TextBox 11">
            <a:extLst>
              <a:ext uri="{FF2B5EF4-FFF2-40B4-BE49-F238E27FC236}">
                <a16:creationId xmlns:a16="http://schemas.microsoft.com/office/drawing/2014/main" id="{DA2F1D70-1AF7-490D-90E3-E90A16C71993}"/>
              </a:ext>
            </a:extLst>
          </p:cNvPr>
          <p:cNvSpPr txBox="1"/>
          <p:nvPr/>
        </p:nvSpPr>
        <p:spPr>
          <a:xfrm>
            <a:off x="685800" y="4779932"/>
            <a:ext cx="10214770" cy="1107996"/>
          </a:xfrm>
          <a:prstGeom prst="rect">
            <a:avLst/>
          </a:prstGeom>
          <a:solidFill>
            <a:schemeClr val="tx2">
              <a:lumMod val="40000"/>
              <a:lumOff val="60000"/>
            </a:schemeClr>
          </a:solidFill>
        </p:spPr>
        <p:txBody>
          <a:bodyPr wrap="square" rtlCol="0">
            <a:spAutoFit/>
          </a:bodyPr>
          <a:lstStyle/>
          <a:p>
            <a:pPr algn="ctr"/>
            <a:r>
              <a:rPr lang="en-US" sz="6600" b="1" dirty="0"/>
              <a:t>Background</a:t>
            </a:r>
          </a:p>
        </p:txBody>
      </p:sp>
      <p:sp>
        <p:nvSpPr>
          <p:cNvPr id="22" name="TextBox 21">
            <a:extLst>
              <a:ext uri="{FF2B5EF4-FFF2-40B4-BE49-F238E27FC236}">
                <a16:creationId xmlns:a16="http://schemas.microsoft.com/office/drawing/2014/main" id="{D264EF98-3897-4D1B-99A0-06F4AEB90217}"/>
              </a:ext>
            </a:extLst>
          </p:cNvPr>
          <p:cNvSpPr txBox="1"/>
          <p:nvPr/>
        </p:nvSpPr>
        <p:spPr>
          <a:xfrm>
            <a:off x="664996" y="17106712"/>
            <a:ext cx="10214770" cy="4247317"/>
          </a:xfrm>
          <a:prstGeom prst="rect">
            <a:avLst/>
          </a:prstGeom>
          <a:noFill/>
          <a:ln w="95250">
            <a:solidFill>
              <a:schemeClr val="tx2">
                <a:lumMod val="60000"/>
                <a:lumOff val="40000"/>
              </a:schemeClr>
            </a:solidFill>
          </a:ln>
        </p:spPr>
        <p:txBody>
          <a:bodyPr wrap="square">
            <a:spAutoFit/>
          </a:bodyPr>
          <a:lstStyle/>
          <a:p>
            <a:pPr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latin typeface="+mn-lt"/>
              </a:rPr>
              <a:t>What factors impact the academic achievement of students with disabilities in the inclusive classroom?</a:t>
            </a:r>
          </a:p>
          <a:p>
            <a:pPr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dirty="0">
              <a:latin typeface="+mn-lt"/>
              <a:cs typeface="Arial" panose="020B0604020202020204" pitchFamily="34" charset="0"/>
            </a:endParaRPr>
          </a:p>
        </p:txBody>
      </p:sp>
      <p:sp>
        <p:nvSpPr>
          <p:cNvPr id="23" name="TextBox 22">
            <a:extLst>
              <a:ext uri="{FF2B5EF4-FFF2-40B4-BE49-F238E27FC236}">
                <a16:creationId xmlns:a16="http://schemas.microsoft.com/office/drawing/2014/main" id="{898A8D0F-6FDF-4C33-8977-F8AFF57470AD}"/>
              </a:ext>
            </a:extLst>
          </p:cNvPr>
          <p:cNvSpPr txBox="1"/>
          <p:nvPr/>
        </p:nvSpPr>
        <p:spPr>
          <a:xfrm>
            <a:off x="641279" y="15815741"/>
            <a:ext cx="10303812" cy="1107996"/>
          </a:xfrm>
          <a:prstGeom prst="rect">
            <a:avLst/>
          </a:prstGeom>
          <a:solidFill>
            <a:schemeClr val="tx2">
              <a:lumMod val="40000"/>
              <a:lumOff val="60000"/>
            </a:schemeClr>
          </a:solidFill>
        </p:spPr>
        <p:txBody>
          <a:bodyPr wrap="square" rtlCol="0">
            <a:spAutoFit/>
          </a:bodyPr>
          <a:lstStyle/>
          <a:p>
            <a:pPr algn="ctr"/>
            <a:r>
              <a:rPr lang="en-US" sz="6600" b="1" dirty="0"/>
              <a:t>Purpose</a:t>
            </a:r>
          </a:p>
        </p:txBody>
      </p:sp>
      <p:graphicFrame>
        <p:nvGraphicFramePr>
          <p:cNvPr id="14" name="Diagram 13">
            <a:extLst>
              <a:ext uri="{FF2B5EF4-FFF2-40B4-BE49-F238E27FC236}">
                <a16:creationId xmlns:a16="http://schemas.microsoft.com/office/drawing/2014/main" id="{531169B6-07D8-4973-B5F1-EF8B48AD0823}"/>
              </a:ext>
            </a:extLst>
          </p:cNvPr>
          <p:cNvGraphicFramePr/>
          <p:nvPr>
            <p:extLst>
              <p:ext uri="{D42A27DB-BD31-4B8C-83A1-F6EECF244321}">
                <p14:modId xmlns:p14="http://schemas.microsoft.com/office/powerpoint/2010/main" val="1551587658"/>
              </p:ext>
            </p:extLst>
          </p:nvPr>
        </p:nvGraphicFramePr>
        <p:xfrm>
          <a:off x="685800" y="21618731"/>
          <a:ext cx="19202400" cy="102549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TextBox 24">
            <a:extLst>
              <a:ext uri="{FF2B5EF4-FFF2-40B4-BE49-F238E27FC236}">
                <a16:creationId xmlns:a16="http://schemas.microsoft.com/office/drawing/2014/main" id="{C7AFF7F5-8080-42BC-9969-6ECB3F6D8567}"/>
              </a:ext>
            </a:extLst>
          </p:cNvPr>
          <p:cNvSpPr txBox="1"/>
          <p:nvPr/>
        </p:nvSpPr>
        <p:spPr>
          <a:xfrm>
            <a:off x="496767" y="21785757"/>
            <a:ext cx="19580465" cy="1107996"/>
          </a:xfrm>
          <a:prstGeom prst="rect">
            <a:avLst/>
          </a:prstGeom>
          <a:solidFill>
            <a:schemeClr val="tx2">
              <a:lumMod val="40000"/>
              <a:lumOff val="60000"/>
            </a:schemeClr>
          </a:solidFill>
        </p:spPr>
        <p:txBody>
          <a:bodyPr wrap="square" rtlCol="0">
            <a:spAutoFit/>
          </a:bodyPr>
          <a:lstStyle/>
          <a:p>
            <a:pPr algn="ctr"/>
            <a:r>
              <a:rPr lang="en-US" sz="6600" b="1" dirty="0"/>
              <a:t>Methods</a:t>
            </a:r>
          </a:p>
        </p:txBody>
      </p:sp>
      <p:sp>
        <p:nvSpPr>
          <p:cNvPr id="26" name="TextBox 25">
            <a:extLst>
              <a:ext uri="{FF2B5EF4-FFF2-40B4-BE49-F238E27FC236}">
                <a16:creationId xmlns:a16="http://schemas.microsoft.com/office/drawing/2014/main" id="{5D5040B1-1CF3-4DE7-881F-F8FD47AB0732}"/>
              </a:ext>
            </a:extLst>
          </p:cNvPr>
          <p:cNvSpPr txBox="1"/>
          <p:nvPr/>
        </p:nvSpPr>
        <p:spPr>
          <a:xfrm>
            <a:off x="11399675" y="4726607"/>
            <a:ext cx="18583067" cy="1107996"/>
          </a:xfrm>
          <a:prstGeom prst="rect">
            <a:avLst/>
          </a:prstGeom>
          <a:solidFill>
            <a:schemeClr val="tx2">
              <a:lumMod val="40000"/>
              <a:lumOff val="60000"/>
            </a:schemeClr>
          </a:solidFill>
        </p:spPr>
        <p:txBody>
          <a:bodyPr wrap="square" rtlCol="0">
            <a:spAutoFit/>
          </a:bodyPr>
          <a:lstStyle/>
          <a:p>
            <a:pPr algn="ctr"/>
            <a:r>
              <a:rPr lang="en-US" sz="6600" b="1" dirty="0"/>
              <a:t>Findings</a:t>
            </a:r>
            <a:r>
              <a:rPr lang="en-US" sz="6600" dirty="0"/>
              <a:t>: </a:t>
            </a:r>
            <a:r>
              <a:rPr lang="en-US" sz="6600" b="1" dirty="0"/>
              <a:t>Themes</a:t>
            </a:r>
          </a:p>
        </p:txBody>
      </p:sp>
      <p:graphicFrame>
        <p:nvGraphicFramePr>
          <p:cNvPr id="15" name="Diagram 14">
            <a:extLst>
              <a:ext uri="{FF2B5EF4-FFF2-40B4-BE49-F238E27FC236}">
                <a16:creationId xmlns:a16="http://schemas.microsoft.com/office/drawing/2014/main" id="{0C97CF61-E8D4-4AFC-9AFE-8F40D9B1977E}"/>
              </a:ext>
            </a:extLst>
          </p:cNvPr>
          <p:cNvGraphicFramePr/>
          <p:nvPr>
            <p:extLst>
              <p:ext uri="{D42A27DB-BD31-4B8C-83A1-F6EECF244321}">
                <p14:modId xmlns:p14="http://schemas.microsoft.com/office/powerpoint/2010/main" val="3199064500"/>
              </p:ext>
            </p:extLst>
          </p:nvPr>
        </p:nvGraphicFramePr>
        <p:xfrm>
          <a:off x="11252790" y="6628045"/>
          <a:ext cx="18527696" cy="1571171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9" name="TextBox 28">
            <a:extLst>
              <a:ext uri="{FF2B5EF4-FFF2-40B4-BE49-F238E27FC236}">
                <a16:creationId xmlns:a16="http://schemas.microsoft.com/office/drawing/2014/main" id="{62ECF4B7-AE2F-4A41-B6C8-DA58896B9185}"/>
              </a:ext>
            </a:extLst>
          </p:cNvPr>
          <p:cNvSpPr txBox="1"/>
          <p:nvPr/>
        </p:nvSpPr>
        <p:spPr>
          <a:xfrm>
            <a:off x="30481847" y="4726607"/>
            <a:ext cx="9065952" cy="1107996"/>
          </a:xfrm>
          <a:prstGeom prst="rect">
            <a:avLst/>
          </a:prstGeom>
          <a:solidFill>
            <a:schemeClr val="tx2">
              <a:lumMod val="40000"/>
              <a:lumOff val="60000"/>
            </a:schemeClr>
          </a:solidFill>
        </p:spPr>
        <p:txBody>
          <a:bodyPr wrap="square" rtlCol="0">
            <a:spAutoFit/>
          </a:bodyPr>
          <a:lstStyle/>
          <a:p>
            <a:pPr algn="ctr"/>
            <a:r>
              <a:rPr lang="en-US" sz="6600" b="1" dirty="0"/>
              <a:t>Limitations</a:t>
            </a:r>
          </a:p>
        </p:txBody>
      </p:sp>
      <p:sp>
        <p:nvSpPr>
          <p:cNvPr id="30" name="TextBox 29">
            <a:extLst>
              <a:ext uri="{FF2B5EF4-FFF2-40B4-BE49-F238E27FC236}">
                <a16:creationId xmlns:a16="http://schemas.microsoft.com/office/drawing/2014/main" id="{CD240D26-D310-4751-B79F-AB6F408818E2}"/>
              </a:ext>
            </a:extLst>
          </p:cNvPr>
          <p:cNvSpPr txBox="1"/>
          <p:nvPr/>
        </p:nvSpPr>
        <p:spPr>
          <a:xfrm>
            <a:off x="30481849" y="6167162"/>
            <a:ext cx="9065951" cy="5078313"/>
          </a:xfrm>
          <a:prstGeom prst="rect">
            <a:avLst/>
          </a:prstGeom>
          <a:noFill/>
          <a:ln w="95250">
            <a:solidFill>
              <a:schemeClr val="tx2">
                <a:lumMod val="60000"/>
                <a:lumOff val="40000"/>
              </a:schemeClr>
            </a:solidFill>
          </a:ln>
        </p:spPr>
        <p:txBody>
          <a:bodyPr wrap="square">
            <a:spAutoFit/>
          </a:bodyPr>
          <a:lstStyle/>
          <a:p>
            <a:pPr marL="228600" indent="-685800" eaLnBrk="1" hangingPunct="1">
              <a:buFont typeface="Arial" panose="020B0604020202020204" pitchFamily="34" charset="0"/>
              <a:buChar char="•"/>
              <a:defRPr/>
            </a:pPr>
            <a:r>
              <a:rPr lang="en-US" sz="5400" dirty="0">
                <a:latin typeface="+mj-lt"/>
                <a:cs typeface="Arial" charset="0"/>
              </a:rPr>
              <a:t>Majority of studies are from the pre-school and elementary school level.</a:t>
            </a:r>
          </a:p>
          <a:p>
            <a:pPr marL="228600" indent="-685800" eaLnBrk="1" hangingPunct="1">
              <a:buFont typeface="Arial" panose="020B0604020202020204" pitchFamily="34" charset="0"/>
              <a:buChar char="•"/>
              <a:defRPr/>
            </a:pPr>
            <a:r>
              <a:rPr lang="en-US" sz="5400" dirty="0">
                <a:latin typeface="+mj-lt"/>
                <a:cs typeface="Arial" charset="0"/>
              </a:rPr>
              <a:t>The teachers interviewed about their opinions on inclusion are mainly female. </a:t>
            </a:r>
          </a:p>
        </p:txBody>
      </p:sp>
      <p:sp>
        <p:nvSpPr>
          <p:cNvPr id="31" name="TextBox 30">
            <a:extLst>
              <a:ext uri="{FF2B5EF4-FFF2-40B4-BE49-F238E27FC236}">
                <a16:creationId xmlns:a16="http://schemas.microsoft.com/office/drawing/2014/main" id="{D738959A-5B35-479B-9E7B-A520BFE166D6}"/>
              </a:ext>
            </a:extLst>
          </p:cNvPr>
          <p:cNvSpPr txBox="1"/>
          <p:nvPr/>
        </p:nvSpPr>
        <p:spPr>
          <a:xfrm>
            <a:off x="30481847" y="11578034"/>
            <a:ext cx="9065952" cy="1107996"/>
          </a:xfrm>
          <a:prstGeom prst="rect">
            <a:avLst/>
          </a:prstGeom>
          <a:solidFill>
            <a:schemeClr val="tx2">
              <a:lumMod val="40000"/>
              <a:lumOff val="60000"/>
            </a:schemeClr>
          </a:solidFill>
        </p:spPr>
        <p:txBody>
          <a:bodyPr wrap="square" rtlCol="0">
            <a:spAutoFit/>
          </a:bodyPr>
          <a:lstStyle/>
          <a:p>
            <a:pPr algn="ctr"/>
            <a:r>
              <a:rPr lang="en-US" sz="6600" b="1" dirty="0"/>
              <a:t>Discussion</a:t>
            </a:r>
          </a:p>
        </p:txBody>
      </p:sp>
      <p:sp>
        <p:nvSpPr>
          <p:cNvPr id="32" name="TextBox 31">
            <a:extLst>
              <a:ext uri="{FF2B5EF4-FFF2-40B4-BE49-F238E27FC236}">
                <a16:creationId xmlns:a16="http://schemas.microsoft.com/office/drawing/2014/main" id="{3C3CDBAA-879F-40AE-8A63-82A5EBC742BF}"/>
              </a:ext>
            </a:extLst>
          </p:cNvPr>
          <p:cNvSpPr txBox="1"/>
          <p:nvPr/>
        </p:nvSpPr>
        <p:spPr>
          <a:xfrm>
            <a:off x="30470961" y="13018589"/>
            <a:ext cx="9065951" cy="16712267"/>
          </a:xfrm>
          <a:prstGeom prst="rect">
            <a:avLst/>
          </a:prstGeom>
          <a:noFill/>
          <a:ln w="95250">
            <a:solidFill>
              <a:schemeClr val="tx2">
                <a:lumMod val="60000"/>
                <a:lumOff val="40000"/>
              </a:schemeClr>
            </a:solidFill>
          </a:ln>
        </p:spPr>
        <p:txBody>
          <a:bodyPr wrap="square">
            <a:spAutoFit/>
          </a:bodyPr>
          <a:lstStyle/>
          <a:p>
            <a:pPr marL="685800" indent="-685800" eaLnBrk="1" hangingPunct="1">
              <a:buFont typeface="Arial" panose="020B0604020202020204" pitchFamily="34" charset="0"/>
              <a:buChar char="•"/>
              <a:defRPr/>
            </a:pPr>
            <a:r>
              <a:rPr lang="en-US" sz="5400" dirty="0">
                <a:latin typeface="+mj-lt"/>
                <a:cs typeface="Arial" charset="0"/>
              </a:rPr>
              <a:t>Calls to action teachers to have a positive outlook on inclusion and to advocate for their students to spend more time in a general education classroom. </a:t>
            </a:r>
          </a:p>
          <a:p>
            <a:pPr marL="685800" indent="-685800" eaLnBrk="1" hangingPunct="1">
              <a:buFont typeface="Arial" panose="020B0604020202020204" pitchFamily="34" charset="0"/>
              <a:buChar char="•"/>
              <a:defRPr/>
            </a:pPr>
            <a:r>
              <a:rPr lang="en-US" sz="5400" dirty="0">
                <a:latin typeface="+mj-lt"/>
                <a:cs typeface="Arial" charset="0"/>
              </a:rPr>
              <a:t>Literature offers specific inclusion practices that positively impact the academic growth of students with disabilities in an inclusive classroom. </a:t>
            </a:r>
          </a:p>
          <a:p>
            <a:pPr marL="685800" indent="-685800" eaLnBrk="1" hangingPunct="1">
              <a:buFont typeface="Arial" panose="020B0604020202020204" pitchFamily="34" charset="0"/>
              <a:buChar char="•"/>
              <a:defRPr/>
            </a:pPr>
            <a:r>
              <a:rPr lang="en-US" sz="5400" dirty="0">
                <a:latin typeface="+mj-lt"/>
                <a:cs typeface="Arial" charset="0"/>
              </a:rPr>
              <a:t>The high school perspective is missing and there needs to be more research conducted on how best to modify materials inside the inclusive classroom to make the content accessible for all</a:t>
            </a:r>
          </a:p>
          <a:p>
            <a:pPr marL="228600" indent="-685800" eaLnBrk="1" hangingPunct="1">
              <a:buFont typeface="Arial" panose="020B0604020202020204" pitchFamily="34" charset="0"/>
              <a:buChar char="•"/>
              <a:defRPr/>
            </a:pPr>
            <a:endParaRPr lang="en-US" sz="5400" dirty="0">
              <a:latin typeface="+mj-lt"/>
              <a:cs typeface="Arial" charset="0"/>
            </a:endParaRPr>
          </a:p>
        </p:txBody>
      </p:sp>
      <p:sp>
        <p:nvSpPr>
          <p:cNvPr id="33" name="TextBox 32">
            <a:extLst>
              <a:ext uri="{FF2B5EF4-FFF2-40B4-BE49-F238E27FC236}">
                <a16:creationId xmlns:a16="http://schemas.microsoft.com/office/drawing/2014/main" id="{FFF1B7E3-C642-4DAA-B830-1430582BA755}"/>
              </a:ext>
            </a:extLst>
          </p:cNvPr>
          <p:cNvSpPr txBox="1"/>
          <p:nvPr/>
        </p:nvSpPr>
        <p:spPr>
          <a:xfrm>
            <a:off x="20691208" y="21785757"/>
            <a:ext cx="9065952" cy="1107996"/>
          </a:xfrm>
          <a:prstGeom prst="rect">
            <a:avLst/>
          </a:prstGeom>
          <a:solidFill>
            <a:schemeClr val="tx2">
              <a:lumMod val="40000"/>
              <a:lumOff val="60000"/>
            </a:schemeClr>
          </a:solidFill>
        </p:spPr>
        <p:txBody>
          <a:bodyPr wrap="square" rtlCol="0">
            <a:spAutoFit/>
          </a:bodyPr>
          <a:lstStyle/>
          <a:p>
            <a:pPr algn="ctr"/>
            <a:r>
              <a:rPr lang="en-US" sz="6600" b="1" dirty="0"/>
              <a:t>Implications</a:t>
            </a:r>
          </a:p>
        </p:txBody>
      </p:sp>
      <p:sp>
        <p:nvSpPr>
          <p:cNvPr id="34" name="TextBox 33">
            <a:extLst>
              <a:ext uri="{FF2B5EF4-FFF2-40B4-BE49-F238E27FC236}">
                <a16:creationId xmlns:a16="http://schemas.microsoft.com/office/drawing/2014/main" id="{523C44E5-69A3-4F23-9C09-884D019AEDA2}"/>
              </a:ext>
            </a:extLst>
          </p:cNvPr>
          <p:cNvSpPr txBox="1"/>
          <p:nvPr/>
        </p:nvSpPr>
        <p:spPr>
          <a:xfrm>
            <a:off x="20747192" y="23047215"/>
            <a:ext cx="9065951" cy="4616648"/>
          </a:xfrm>
          <a:prstGeom prst="rect">
            <a:avLst/>
          </a:prstGeom>
          <a:noFill/>
          <a:ln w="95250">
            <a:solidFill>
              <a:schemeClr val="tx2">
                <a:lumMod val="60000"/>
                <a:lumOff val="40000"/>
              </a:schemeClr>
            </a:solidFill>
          </a:ln>
        </p:spPr>
        <p:txBody>
          <a:bodyPr wrap="square">
            <a:spAutoFit/>
          </a:bodyPr>
          <a:lstStyle/>
          <a:p>
            <a:pPr eaLnBrk="1" hangingPunct="1">
              <a:defRPr/>
            </a:pPr>
            <a:r>
              <a:rPr lang="en-US" sz="4800" dirty="0">
                <a:latin typeface="+mj-lt"/>
                <a:cs typeface="Arial" charset="0"/>
              </a:rPr>
              <a:t>The literature offers clear insight to teachers on how best to help all their students in an inclusive classroom: positive attitude, advocacy, inclusive practices.</a:t>
            </a:r>
          </a:p>
          <a:p>
            <a:pPr marL="228600" indent="-685800" eaLnBrk="1" hangingPunct="1">
              <a:buFont typeface="Arial" panose="020B0604020202020204" pitchFamily="34" charset="0"/>
              <a:buChar char="•"/>
              <a:defRPr/>
            </a:pPr>
            <a:endParaRPr lang="en-US" sz="5400" dirty="0">
              <a:latin typeface="+mj-lt"/>
              <a:cs typeface="Arial" charset="0"/>
            </a:endParaRPr>
          </a:p>
        </p:txBody>
      </p:sp>
      <p:graphicFrame>
        <p:nvGraphicFramePr>
          <p:cNvPr id="20" name="Diagram 19">
            <a:extLst>
              <a:ext uri="{FF2B5EF4-FFF2-40B4-BE49-F238E27FC236}">
                <a16:creationId xmlns:a16="http://schemas.microsoft.com/office/drawing/2014/main" id="{9B91F13D-77A8-4B34-BD8F-DD68FD6BE693}"/>
              </a:ext>
            </a:extLst>
          </p:cNvPr>
          <p:cNvGraphicFramePr/>
          <p:nvPr>
            <p:extLst>
              <p:ext uri="{D42A27DB-BD31-4B8C-83A1-F6EECF244321}">
                <p14:modId xmlns:p14="http://schemas.microsoft.com/office/powerpoint/2010/main" val="2776864133"/>
              </p:ext>
            </p:extLst>
          </p:nvPr>
        </p:nvGraphicFramePr>
        <p:xfrm>
          <a:off x="20307300" y="27482838"/>
          <a:ext cx="18896622" cy="527832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4" name="Recorded Sound">
            <a:hlinkClick r:id="" action="ppaction://media"/>
            <a:extLst>
              <a:ext uri="{FF2B5EF4-FFF2-40B4-BE49-F238E27FC236}">
                <a16:creationId xmlns:a16="http://schemas.microsoft.com/office/drawing/2014/main" id="{B3BA10D4-7ACB-4E39-9DF7-557E9BE1DE65}"/>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33756600" y="843498"/>
            <a:ext cx="3630216" cy="3630216"/>
          </a:xfrm>
          <a:prstGeom prst="rect">
            <a:avLst/>
          </a:prstGeom>
        </p:spPr>
      </p:pic>
    </p:spTree>
    <p:extLst>
      <p:ext uri="{BB962C8B-B14F-4D97-AF65-F5344CB8AC3E}">
        <p14:creationId xmlns:p14="http://schemas.microsoft.com/office/powerpoint/2010/main" val="2097939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6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7116</TotalTime>
  <Pages>1</Pages>
  <Words>548</Words>
  <Application>Microsoft Office PowerPoint</Application>
  <PresentationFormat>Custom</PresentationFormat>
  <Paragraphs>33</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Kathryn Lubniewski</dc:creator>
  <cp:lastModifiedBy>Robert Smith</cp:lastModifiedBy>
  <cp:revision>147</cp:revision>
  <cp:lastPrinted>2002-03-27T20:40:30Z</cp:lastPrinted>
  <dcterms:created xsi:type="dcterms:W3CDTF">1999-04-12T09:26:27Z</dcterms:created>
  <dcterms:modified xsi:type="dcterms:W3CDTF">2020-12-02T14:46:21Z</dcterms:modified>
</cp:coreProperties>
</file>