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3E6"/>
    <a:srgbClr val="2FE36E"/>
    <a:srgbClr val="0CFAE4"/>
    <a:srgbClr val="DB86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848"/>
    <p:restoredTop sz="94650"/>
  </p:normalViewPr>
  <p:slideViewPr>
    <p:cSldViewPr snapToGrid="0" snapToObjects="1">
      <p:cViewPr>
        <p:scale>
          <a:sx n="88" d="100"/>
          <a:sy n="88" d="100"/>
        </p:scale>
        <p:origin x="328" y="8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A48D-D9F7-0541-B6D2-B174D1C6EB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F243F2-2FFE-1947-904C-C95401508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5FDDF5-2CBB-1B40-8AAC-670FD74EBB40}"/>
              </a:ext>
            </a:extLst>
          </p:cNvPr>
          <p:cNvSpPr>
            <a:spLocks noGrp="1"/>
          </p:cNvSpPr>
          <p:nvPr>
            <p:ph type="dt" sz="half" idx="10"/>
          </p:nvPr>
        </p:nvSpPr>
        <p:spPr/>
        <p:txBody>
          <a:bodyPr/>
          <a:lstStyle/>
          <a:p>
            <a:fld id="{BF81FE9A-E4BA-714C-8CC3-3FB0EF10621E}" type="datetimeFigureOut">
              <a:rPr lang="en-US" smtClean="0"/>
              <a:t>3/28/22</a:t>
            </a:fld>
            <a:endParaRPr lang="en-US"/>
          </a:p>
        </p:txBody>
      </p:sp>
      <p:sp>
        <p:nvSpPr>
          <p:cNvPr id="5" name="Footer Placeholder 4">
            <a:extLst>
              <a:ext uri="{FF2B5EF4-FFF2-40B4-BE49-F238E27FC236}">
                <a16:creationId xmlns:a16="http://schemas.microsoft.com/office/drawing/2014/main" id="{7F02B427-9046-6E47-91BD-1653D81AE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28383-3F3D-6048-8C50-6C52AE625F65}"/>
              </a:ext>
            </a:extLst>
          </p:cNvPr>
          <p:cNvSpPr>
            <a:spLocks noGrp="1"/>
          </p:cNvSpPr>
          <p:nvPr>
            <p:ph type="sldNum" sz="quarter" idx="12"/>
          </p:nvPr>
        </p:nvSpPr>
        <p:spPr/>
        <p:txBody>
          <a:bodyPr/>
          <a:lstStyle/>
          <a:p>
            <a:fld id="{4006348E-9A14-1C4B-8E6E-772EB8BFBCB6}" type="slidenum">
              <a:rPr lang="en-US" smtClean="0"/>
              <a:t>‹#›</a:t>
            </a:fld>
            <a:endParaRPr lang="en-US"/>
          </a:p>
        </p:txBody>
      </p:sp>
    </p:spTree>
    <p:extLst>
      <p:ext uri="{BB962C8B-B14F-4D97-AF65-F5344CB8AC3E}">
        <p14:creationId xmlns:p14="http://schemas.microsoft.com/office/powerpoint/2010/main" val="5296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4BF0-D8BC-CB48-895A-97BD130EE8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284A16-B05D-6C40-B271-9440411BC7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1A19E-96CA-A64C-977C-E68196C8F39A}"/>
              </a:ext>
            </a:extLst>
          </p:cNvPr>
          <p:cNvSpPr>
            <a:spLocks noGrp="1"/>
          </p:cNvSpPr>
          <p:nvPr>
            <p:ph type="dt" sz="half" idx="10"/>
          </p:nvPr>
        </p:nvSpPr>
        <p:spPr/>
        <p:txBody>
          <a:bodyPr/>
          <a:lstStyle/>
          <a:p>
            <a:fld id="{BF81FE9A-E4BA-714C-8CC3-3FB0EF10621E}" type="datetimeFigureOut">
              <a:rPr lang="en-US" smtClean="0"/>
              <a:t>3/28/22</a:t>
            </a:fld>
            <a:endParaRPr lang="en-US"/>
          </a:p>
        </p:txBody>
      </p:sp>
      <p:sp>
        <p:nvSpPr>
          <p:cNvPr id="5" name="Footer Placeholder 4">
            <a:extLst>
              <a:ext uri="{FF2B5EF4-FFF2-40B4-BE49-F238E27FC236}">
                <a16:creationId xmlns:a16="http://schemas.microsoft.com/office/drawing/2014/main" id="{67D3F17F-0A29-354B-9820-B5EE57536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38EAD-BF95-3D44-AAF6-23BDE8D30C08}"/>
              </a:ext>
            </a:extLst>
          </p:cNvPr>
          <p:cNvSpPr>
            <a:spLocks noGrp="1"/>
          </p:cNvSpPr>
          <p:nvPr>
            <p:ph type="sldNum" sz="quarter" idx="12"/>
          </p:nvPr>
        </p:nvSpPr>
        <p:spPr/>
        <p:txBody>
          <a:bodyPr/>
          <a:lstStyle/>
          <a:p>
            <a:fld id="{4006348E-9A14-1C4B-8E6E-772EB8BFBCB6}" type="slidenum">
              <a:rPr lang="en-US" smtClean="0"/>
              <a:t>‹#›</a:t>
            </a:fld>
            <a:endParaRPr lang="en-US"/>
          </a:p>
        </p:txBody>
      </p:sp>
    </p:spTree>
    <p:extLst>
      <p:ext uri="{BB962C8B-B14F-4D97-AF65-F5344CB8AC3E}">
        <p14:creationId xmlns:p14="http://schemas.microsoft.com/office/powerpoint/2010/main" val="285875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D69D8C-16C2-DC40-917B-06D2561A8F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47A4D-3977-6642-8FEF-F7E47D04C5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C3A15-AF57-C244-A0BF-20D2598BB6AD}"/>
              </a:ext>
            </a:extLst>
          </p:cNvPr>
          <p:cNvSpPr>
            <a:spLocks noGrp="1"/>
          </p:cNvSpPr>
          <p:nvPr>
            <p:ph type="dt" sz="half" idx="10"/>
          </p:nvPr>
        </p:nvSpPr>
        <p:spPr/>
        <p:txBody>
          <a:bodyPr/>
          <a:lstStyle/>
          <a:p>
            <a:fld id="{BF81FE9A-E4BA-714C-8CC3-3FB0EF10621E}" type="datetimeFigureOut">
              <a:rPr lang="en-US" smtClean="0"/>
              <a:t>3/28/22</a:t>
            </a:fld>
            <a:endParaRPr lang="en-US"/>
          </a:p>
        </p:txBody>
      </p:sp>
      <p:sp>
        <p:nvSpPr>
          <p:cNvPr id="5" name="Footer Placeholder 4">
            <a:extLst>
              <a:ext uri="{FF2B5EF4-FFF2-40B4-BE49-F238E27FC236}">
                <a16:creationId xmlns:a16="http://schemas.microsoft.com/office/drawing/2014/main" id="{A2C4F0D0-85E9-124E-A2D0-DCB06620B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93A5B-F1BB-4440-8659-AA6606C48B0E}"/>
              </a:ext>
            </a:extLst>
          </p:cNvPr>
          <p:cNvSpPr>
            <a:spLocks noGrp="1"/>
          </p:cNvSpPr>
          <p:nvPr>
            <p:ph type="sldNum" sz="quarter" idx="12"/>
          </p:nvPr>
        </p:nvSpPr>
        <p:spPr/>
        <p:txBody>
          <a:bodyPr/>
          <a:lstStyle/>
          <a:p>
            <a:fld id="{4006348E-9A14-1C4B-8E6E-772EB8BFBCB6}" type="slidenum">
              <a:rPr lang="en-US" smtClean="0"/>
              <a:t>‹#›</a:t>
            </a:fld>
            <a:endParaRPr lang="en-US"/>
          </a:p>
        </p:txBody>
      </p:sp>
    </p:spTree>
    <p:extLst>
      <p:ext uri="{BB962C8B-B14F-4D97-AF65-F5344CB8AC3E}">
        <p14:creationId xmlns:p14="http://schemas.microsoft.com/office/powerpoint/2010/main" val="159609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909C7-E50A-9248-9072-66A7791B72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D370DC-7883-9E4C-B199-115A5D262A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C1899-8BC1-1249-BA08-A602CDAC02B3}"/>
              </a:ext>
            </a:extLst>
          </p:cNvPr>
          <p:cNvSpPr>
            <a:spLocks noGrp="1"/>
          </p:cNvSpPr>
          <p:nvPr>
            <p:ph type="dt" sz="half" idx="10"/>
          </p:nvPr>
        </p:nvSpPr>
        <p:spPr/>
        <p:txBody>
          <a:bodyPr/>
          <a:lstStyle/>
          <a:p>
            <a:fld id="{BF81FE9A-E4BA-714C-8CC3-3FB0EF10621E}" type="datetimeFigureOut">
              <a:rPr lang="en-US" smtClean="0"/>
              <a:t>3/28/22</a:t>
            </a:fld>
            <a:endParaRPr lang="en-US"/>
          </a:p>
        </p:txBody>
      </p:sp>
      <p:sp>
        <p:nvSpPr>
          <p:cNvPr id="5" name="Footer Placeholder 4">
            <a:extLst>
              <a:ext uri="{FF2B5EF4-FFF2-40B4-BE49-F238E27FC236}">
                <a16:creationId xmlns:a16="http://schemas.microsoft.com/office/drawing/2014/main" id="{6ACE5466-2041-A647-878D-6C7B68EF2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E787D-7E46-AA4F-876D-56454C8EA79C}"/>
              </a:ext>
            </a:extLst>
          </p:cNvPr>
          <p:cNvSpPr>
            <a:spLocks noGrp="1"/>
          </p:cNvSpPr>
          <p:nvPr>
            <p:ph type="sldNum" sz="quarter" idx="12"/>
          </p:nvPr>
        </p:nvSpPr>
        <p:spPr/>
        <p:txBody>
          <a:bodyPr/>
          <a:lstStyle/>
          <a:p>
            <a:fld id="{4006348E-9A14-1C4B-8E6E-772EB8BFBCB6}" type="slidenum">
              <a:rPr lang="en-US" smtClean="0"/>
              <a:t>‹#›</a:t>
            </a:fld>
            <a:endParaRPr lang="en-US"/>
          </a:p>
        </p:txBody>
      </p:sp>
    </p:spTree>
    <p:extLst>
      <p:ext uri="{BB962C8B-B14F-4D97-AF65-F5344CB8AC3E}">
        <p14:creationId xmlns:p14="http://schemas.microsoft.com/office/powerpoint/2010/main" val="125745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3149-A4E7-0940-AA5A-A75633D73D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9C2178-6956-6343-BB2F-B93A59EC6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C24834-653F-5645-BBD9-5807CA52993D}"/>
              </a:ext>
            </a:extLst>
          </p:cNvPr>
          <p:cNvSpPr>
            <a:spLocks noGrp="1"/>
          </p:cNvSpPr>
          <p:nvPr>
            <p:ph type="dt" sz="half" idx="10"/>
          </p:nvPr>
        </p:nvSpPr>
        <p:spPr/>
        <p:txBody>
          <a:bodyPr/>
          <a:lstStyle/>
          <a:p>
            <a:fld id="{BF81FE9A-E4BA-714C-8CC3-3FB0EF10621E}" type="datetimeFigureOut">
              <a:rPr lang="en-US" smtClean="0"/>
              <a:t>3/28/22</a:t>
            </a:fld>
            <a:endParaRPr lang="en-US"/>
          </a:p>
        </p:txBody>
      </p:sp>
      <p:sp>
        <p:nvSpPr>
          <p:cNvPr id="5" name="Footer Placeholder 4">
            <a:extLst>
              <a:ext uri="{FF2B5EF4-FFF2-40B4-BE49-F238E27FC236}">
                <a16:creationId xmlns:a16="http://schemas.microsoft.com/office/drawing/2014/main" id="{3F532315-62D1-6E4C-BF4D-9394D3DEA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5C01C-01D7-2A4D-9550-A2B9E2B56DA0}"/>
              </a:ext>
            </a:extLst>
          </p:cNvPr>
          <p:cNvSpPr>
            <a:spLocks noGrp="1"/>
          </p:cNvSpPr>
          <p:nvPr>
            <p:ph type="sldNum" sz="quarter" idx="12"/>
          </p:nvPr>
        </p:nvSpPr>
        <p:spPr/>
        <p:txBody>
          <a:bodyPr/>
          <a:lstStyle/>
          <a:p>
            <a:fld id="{4006348E-9A14-1C4B-8E6E-772EB8BFBCB6}" type="slidenum">
              <a:rPr lang="en-US" smtClean="0"/>
              <a:t>‹#›</a:t>
            </a:fld>
            <a:endParaRPr lang="en-US"/>
          </a:p>
        </p:txBody>
      </p:sp>
    </p:spTree>
    <p:extLst>
      <p:ext uri="{BB962C8B-B14F-4D97-AF65-F5344CB8AC3E}">
        <p14:creationId xmlns:p14="http://schemas.microsoft.com/office/powerpoint/2010/main" val="3865947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E4C1-98D4-1A49-A879-B2F22C1D52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7C7A8-4103-1F4C-8E5C-A869FEAA58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28DCD-2126-514C-A5E7-CADC5DF0EB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73371F-E7F8-5841-9E21-A60F14953033}"/>
              </a:ext>
            </a:extLst>
          </p:cNvPr>
          <p:cNvSpPr>
            <a:spLocks noGrp="1"/>
          </p:cNvSpPr>
          <p:nvPr>
            <p:ph type="dt" sz="half" idx="10"/>
          </p:nvPr>
        </p:nvSpPr>
        <p:spPr/>
        <p:txBody>
          <a:bodyPr/>
          <a:lstStyle/>
          <a:p>
            <a:fld id="{BF81FE9A-E4BA-714C-8CC3-3FB0EF10621E}" type="datetimeFigureOut">
              <a:rPr lang="en-US" smtClean="0"/>
              <a:t>3/28/22</a:t>
            </a:fld>
            <a:endParaRPr lang="en-US"/>
          </a:p>
        </p:txBody>
      </p:sp>
      <p:sp>
        <p:nvSpPr>
          <p:cNvPr id="6" name="Footer Placeholder 5">
            <a:extLst>
              <a:ext uri="{FF2B5EF4-FFF2-40B4-BE49-F238E27FC236}">
                <a16:creationId xmlns:a16="http://schemas.microsoft.com/office/drawing/2014/main" id="{1267D8CB-6C24-4246-AC19-7A1D1B3CD6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97ED6-B3FE-7644-85C9-23E5F4600C3C}"/>
              </a:ext>
            </a:extLst>
          </p:cNvPr>
          <p:cNvSpPr>
            <a:spLocks noGrp="1"/>
          </p:cNvSpPr>
          <p:nvPr>
            <p:ph type="sldNum" sz="quarter" idx="12"/>
          </p:nvPr>
        </p:nvSpPr>
        <p:spPr/>
        <p:txBody>
          <a:bodyPr/>
          <a:lstStyle/>
          <a:p>
            <a:fld id="{4006348E-9A14-1C4B-8E6E-772EB8BFBCB6}" type="slidenum">
              <a:rPr lang="en-US" smtClean="0"/>
              <a:t>‹#›</a:t>
            </a:fld>
            <a:endParaRPr lang="en-US"/>
          </a:p>
        </p:txBody>
      </p:sp>
    </p:spTree>
    <p:extLst>
      <p:ext uri="{BB962C8B-B14F-4D97-AF65-F5344CB8AC3E}">
        <p14:creationId xmlns:p14="http://schemas.microsoft.com/office/powerpoint/2010/main" val="49749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7A7A-EAFE-6E4B-A630-A106DEAB6E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B27F5B-B5A0-5748-A075-1D3B0E2BF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368738-5F52-5E4E-884F-5659C174D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4D2DA2-D58C-6D4C-BE9B-90D31A0DF6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A355F6-AE09-9C45-969F-16D85278F9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CDA57F-2004-704A-AED6-B7BA9912EE95}"/>
              </a:ext>
            </a:extLst>
          </p:cNvPr>
          <p:cNvSpPr>
            <a:spLocks noGrp="1"/>
          </p:cNvSpPr>
          <p:nvPr>
            <p:ph type="dt" sz="half" idx="10"/>
          </p:nvPr>
        </p:nvSpPr>
        <p:spPr/>
        <p:txBody>
          <a:bodyPr/>
          <a:lstStyle/>
          <a:p>
            <a:fld id="{BF81FE9A-E4BA-714C-8CC3-3FB0EF10621E}" type="datetimeFigureOut">
              <a:rPr lang="en-US" smtClean="0"/>
              <a:t>3/28/22</a:t>
            </a:fld>
            <a:endParaRPr lang="en-US"/>
          </a:p>
        </p:txBody>
      </p:sp>
      <p:sp>
        <p:nvSpPr>
          <p:cNvPr id="8" name="Footer Placeholder 7">
            <a:extLst>
              <a:ext uri="{FF2B5EF4-FFF2-40B4-BE49-F238E27FC236}">
                <a16:creationId xmlns:a16="http://schemas.microsoft.com/office/drawing/2014/main" id="{227AC39F-DDF8-7A49-91A6-826E2235A0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D88C26-88CC-344C-A37E-9998D22EFB16}"/>
              </a:ext>
            </a:extLst>
          </p:cNvPr>
          <p:cNvSpPr>
            <a:spLocks noGrp="1"/>
          </p:cNvSpPr>
          <p:nvPr>
            <p:ph type="sldNum" sz="quarter" idx="12"/>
          </p:nvPr>
        </p:nvSpPr>
        <p:spPr/>
        <p:txBody>
          <a:bodyPr/>
          <a:lstStyle/>
          <a:p>
            <a:fld id="{4006348E-9A14-1C4B-8E6E-772EB8BFBCB6}" type="slidenum">
              <a:rPr lang="en-US" smtClean="0"/>
              <a:t>‹#›</a:t>
            </a:fld>
            <a:endParaRPr lang="en-US"/>
          </a:p>
        </p:txBody>
      </p:sp>
    </p:spTree>
    <p:extLst>
      <p:ext uri="{BB962C8B-B14F-4D97-AF65-F5344CB8AC3E}">
        <p14:creationId xmlns:p14="http://schemas.microsoft.com/office/powerpoint/2010/main" val="421489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3B8F-CA05-E04E-86CA-4BF9DA7C87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5CB399-05DE-8142-A403-E6C686FB99EA}"/>
              </a:ext>
            </a:extLst>
          </p:cNvPr>
          <p:cNvSpPr>
            <a:spLocks noGrp="1"/>
          </p:cNvSpPr>
          <p:nvPr>
            <p:ph type="dt" sz="half" idx="10"/>
          </p:nvPr>
        </p:nvSpPr>
        <p:spPr/>
        <p:txBody>
          <a:bodyPr/>
          <a:lstStyle/>
          <a:p>
            <a:fld id="{BF81FE9A-E4BA-714C-8CC3-3FB0EF10621E}" type="datetimeFigureOut">
              <a:rPr lang="en-US" smtClean="0"/>
              <a:t>3/28/22</a:t>
            </a:fld>
            <a:endParaRPr lang="en-US"/>
          </a:p>
        </p:txBody>
      </p:sp>
      <p:sp>
        <p:nvSpPr>
          <p:cNvPr id="4" name="Footer Placeholder 3">
            <a:extLst>
              <a:ext uri="{FF2B5EF4-FFF2-40B4-BE49-F238E27FC236}">
                <a16:creationId xmlns:a16="http://schemas.microsoft.com/office/drawing/2014/main" id="{0DB25A9B-4D59-4B41-AF23-768916EAE5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F5F4DF-93A3-D14E-B1C9-023C93C5903F}"/>
              </a:ext>
            </a:extLst>
          </p:cNvPr>
          <p:cNvSpPr>
            <a:spLocks noGrp="1"/>
          </p:cNvSpPr>
          <p:nvPr>
            <p:ph type="sldNum" sz="quarter" idx="12"/>
          </p:nvPr>
        </p:nvSpPr>
        <p:spPr/>
        <p:txBody>
          <a:bodyPr/>
          <a:lstStyle/>
          <a:p>
            <a:fld id="{4006348E-9A14-1C4B-8E6E-772EB8BFBCB6}" type="slidenum">
              <a:rPr lang="en-US" smtClean="0"/>
              <a:t>‹#›</a:t>
            </a:fld>
            <a:endParaRPr lang="en-US"/>
          </a:p>
        </p:txBody>
      </p:sp>
    </p:spTree>
    <p:extLst>
      <p:ext uri="{BB962C8B-B14F-4D97-AF65-F5344CB8AC3E}">
        <p14:creationId xmlns:p14="http://schemas.microsoft.com/office/powerpoint/2010/main" val="234824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174F75-10D2-1A49-93A4-60268EC3B4B2}"/>
              </a:ext>
            </a:extLst>
          </p:cNvPr>
          <p:cNvSpPr>
            <a:spLocks noGrp="1"/>
          </p:cNvSpPr>
          <p:nvPr>
            <p:ph type="dt" sz="half" idx="10"/>
          </p:nvPr>
        </p:nvSpPr>
        <p:spPr/>
        <p:txBody>
          <a:bodyPr/>
          <a:lstStyle/>
          <a:p>
            <a:fld id="{BF81FE9A-E4BA-714C-8CC3-3FB0EF10621E}" type="datetimeFigureOut">
              <a:rPr lang="en-US" smtClean="0"/>
              <a:t>3/28/22</a:t>
            </a:fld>
            <a:endParaRPr lang="en-US"/>
          </a:p>
        </p:txBody>
      </p:sp>
      <p:sp>
        <p:nvSpPr>
          <p:cNvPr id="3" name="Footer Placeholder 2">
            <a:extLst>
              <a:ext uri="{FF2B5EF4-FFF2-40B4-BE49-F238E27FC236}">
                <a16:creationId xmlns:a16="http://schemas.microsoft.com/office/drawing/2014/main" id="{108BE4AE-7C64-0740-AF91-A16DABF0E3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50F33A-0AE9-0845-99FB-BD33D15796C3}"/>
              </a:ext>
            </a:extLst>
          </p:cNvPr>
          <p:cNvSpPr>
            <a:spLocks noGrp="1"/>
          </p:cNvSpPr>
          <p:nvPr>
            <p:ph type="sldNum" sz="quarter" idx="12"/>
          </p:nvPr>
        </p:nvSpPr>
        <p:spPr/>
        <p:txBody>
          <a:bodyPr/>
          <a:lstStyle/>
          <a:p>
            <a:fld id="{4006348E-9A14-1C4B-8E6E-772EB8BFBCB6}" type="slidenum">
              <a:rPr lang="en-US" smtClean="0"/>
              <a:t>‹#›</a:t>
            </a:fld>
            <a:endParaRPr lang="en-US"/>
          </a:p>
        </p:txBody>
      </p:sp>
    </p:spTree>
    <p:extLst>
      <p:ext uri="{BB962C8B-B14F-4D97-AF65-F5344CB8AC3E}">
        <p14:creationId xmlns:p14="http://schemas.microsoft.com/office/powerpoint/2010/main" val="151738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78A2-59F2-0C4B-ADAB-32645BFD2D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1181CC-0A53-744C-87D7-10A93CDB97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7E943F-8E1F-AF44-863B-1FBA62D00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D05578-E1C9-264E-A863-4370FB878A0B}"/>
              </a:ext>
            </a:extLst>
          </p:cNvPr>
          <p:cNvSpPr>
            <a:spLocks noGrp="1"/>
          </p:cNvSpPr>
          <p:nvPr>
            <p:ph type="dt" sz="half" idx="10"/>
          </p:nvPr>
        </p:nvSpPr>
        <p:spPr/>
        <p:txBody>
          <a:bodyPr/>
          <a:lstStyle/>
          <a:p>
            <a:fld id="{BF81FE9A-E4BA-714C-8CC3-3FB0EF10621E}" type="datetimeFigureOut">
              <a:rPr lang="en-US" smtClean="0"/>
              <a:t>3/28/22</a:t>
            </a:fld>
            <a:endParaRPr lang="en-US"/>
          </a:p>
        </p:txBody>
      </p:sp>
      <p:sp>
        <p:nvSpPr>
          <p:cNvPr id="6" name="Footer Placeholder 5">
            <a:extLst>
              <a:ext uri="{FF2B5EF4-FFF2-40B4-BE49-F238E27FC236}">
                <a16:creationId xmlns:a16="http://schemas.microsoft.com/office/drawing/2014/main" id="{A15002CB-FD13-9E47-8E47-5BA201081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1C248-DEDE-EC4E-BF47-45563324F485}"/>
              </a:ext>
            </a:extLst>
          </p:cNvPr>
          <p:cNvSpPr>
            <a:spLocks noGrp="1"/>
          </p:cNvSpPr>
          <p:nvPr>
            <p:ph type="sldNum" sz="quarter" idx="12"/>
          </p:nvPr>
        </p:nvSpPr>
        <p:spPr/>
        <p:txBody>
          <a:bodyPr/>
          <a:lstStyle/>
          <a:p>
            <a:fld id="{4006348E-9A14-1C4B-8E6E-772EB8BFBCB6}" type="slidenum">
              <a:rPr lang="en-US" smtClean="0"/>
              <a:t>‹#›</a:t>
            </a:fld>
            <a:endParaRPr lang="en-US"/>
          </a:p>
        </p:txBody>
      </p:sp>
    </p:spTree>
    <p:extLst>
      <p:ext uri="{BB962C8B-B14F-4D97-AF65-F5344CB8AC3E}">
        <p14:creationId xmlns:p14="http://schemas.microsoft.com/office/powerpoint/2010/main" val="57232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63F8-22A3-0D49-866E-CD12FC897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508A5B-9EE5-174A-BCDA-4CE3775B75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EEA6DE-2CFC-A740-9574-F139E4E99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1E1F81-5D86-6849-B778-A2E5DCF40CF9}"/>
              </a:ext>
            </a:extLst>
          </p:cNvPr>
          <p:cNvSpPr>
            <a:spLocks noGrp="1"/>
          </p:cNvSpPr>
          <p:nvPr>
            <p:ph type="dt" sz="half" idx="10"/>
          </p:nvPr>
        </p:nvSpPr>
        <p:spPr/>
        <p:txBody>
          <a:bodyPr/>
          <a:lstStyle/>
          <a:p>
            <a:fld id="{BF81FE9A-E4BA-714C-8CC3-3FB0EF10621E}" type="datetimeFigureOut">
              <a:rPr lang="en-US" smtClean="0"/>
              <a:t>3/28/22</a:t>
            </a:fld>
            <a:endParaRPr lang="en-US"/>
          </a:p>
        </p:txBody>
      </p:sp>
      <p:sp>
        <p:nvSpPr>
          <p:cNvPr id="6" name="Footer Placeholder 5">
            <a:extLst>
              <a:ext uri="{FF2B5EF4-FFF2-40B4-BE49-F238E27FC236}">
                <a16:creationId xmlns:a16="http://schemas.microsoft.com/office/drawing/2014/main" id="{50EB47FC-1BAF-0649-B317-9868010CA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1660CA-7EC8-0E45-AF63-D80A50A4F4F2}"/>
              </a:ext>
            </a:extLst>
          </p:cNvPr>
          <p:cNvSpPr>
            <a:spLocks noGrp="1"/>
          </p:cNvSpPr>
          <p:nvPr>
            <p:ph type="sldNum" sz="quarter" idx="12"/>
          </p:nvPr>
        </p:nvSpPr>
        <p:spPr/>
        <p:txBody>
          <a:bodyPr/>
          <a:lstStyle/>
          <a:p>
            <a:fld id="{4006348E-9A14-1C4B-8E6E-772EB8BFBCB6}" type="slidenum">
              <a:rPr lang="en-US" smtClean="0"/>
              <a:t>‹#›</a:t>
            </a:fld>
            <a:endParaRPr lang="en-US"/>
          </a:p>
        </p:txBody>
      </p:sp>
    </p:spTree>
    <p:extLst>
      <p:ext uri="{BB962C8B-B14F-4D97-AF65-F5344CB8AC3E}">
        <p14:creationId xmlns:p14="http://schemas.microsoft.com/office/powerpoint/2010/main" val="309582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26CDE4-FCA3-0043-B705-84AFA513A4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9D7E09-82BF-DC4C-AF10-E5F363E220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5AEAA-6784-B348-8D63-337C694D9A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1FE9A-E4BA-714C-8CC3-3FB0EF10621E}" type="datetimeFigureOut">
              <a:rPr lang="en-US" smtClean="0"/>
              <a:t>3/28/22</a:t>
            </a:fld>
            <a:endParaRPr lang="en-US"/>
          </a:p>
        </p:txBody>
      </p:sp>
      <p:sp>
        <p:nvSpPr>
          <p:cNvPr id="5" name="Footer Placeholder 4">
            <a:extLst>
              <a:ext uri="{FF2B5EF4-FFF2-40B4-BE49-F238E27FC236}">
                <a16:creationId xmlns:a16="http://schemas.microsoft.com/office/drawing/2014/main" id="{EAD9A234-081C-9A48-A40C-7F15CC6C0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6E3FE4-B76B-1143-B59D-B4625F91D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6348E-9A14-1C4B-8E6E-772EB8BFBCB6}" type="slidenum">
              <a:rPr lang="en-US" smtClean="0"/>
              <a:t>‹#›</a:t>
            </a:fld>
            <a:endParaRPr lang="en-US"/>
          </a:p>
        </p:txBody>
      </p:sp>
    </p:spTree>
    <p:extLst>
      <p:ext uri="{BB962C8B-B14F-4D97-AF65-F5344CB8AC3E}">
        <p14:creationId xmlns:p14="http://schemas.microsoft.com/office/powerpoint/2010/main" val="2215443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71B82-9182-2C42-9FE5-23BCB3AB8606}"/>
              </a:ext>
            </a:extLst>
          </p:cNvPr>
          <p:cNvPicPr>
            <a:picLocks noChangeAspect="1"/>
          </p:cNvPicPr>
          <p:nvPr/>
        </p:nvPicPr>
        <p:blipFill>
          <a:blip r:embed="rId5"/>
          <a:stretch>
            <a:fillRect/>
          </a:stretch>
        </p:blipFill>
        <p:spPr>
          <a:xfrm>
            <a:off x="0" y="0"/>
            <a:ext cx="2019300" cy="1003300"/>
          </a:xfrm>
          <a:prstGeom prst="rect">
            <a:avLst/>
          </a:prstGeom>
        </p:spPr>
      </p:pic>
      <p:sp>
        <p:nvSpPr>
          <p:cNvPr id="5" name="TextBox 4">
            <a:extLst>
              <a:ext uri="{FF2B5EF4-FFF2-40B4-BE49-F238E27FC236}">
                <a16:creationId xmlns:a16="http://schemas.microsoft.com/office/drawing/2014/main" id="{0332FFCA-0AA8-4048-89A8-7691C1AD0134}"/>
              </a:ext>
            </a:extLst>
          </p:cNvPr>
          <p:cNvSpPr txBox="1"/>
          <p:nvPr/>
        </p:nvSpPr>
        <p:spPr>
          <a:xfrm>
            <a:off x="1730789" y="49072"/>
            <a:ext cx="9717437" cy="1015663"/>
          </a:xfrm>
          <a:prstGeom prst="rect">
            <a:avLst/>
          </a:prstGeom>
          <a:noFill/>
        </p:spPr>
        <p:txBody>
          <a:bodyPr wrap="square" rtlCol="0">
            <a:spAutoFit/>
          </a:bodyPr>
          <a:lstStyle/>
          <a:p>
            <a:pPr algn="ctr"/>
            <a:r>
              <a:rPr lang="en-US" sz="2400" b="1" dirty="0">
                <a:latin typeface="Chalkduster" panose="03050602040202020205" pitchFamily="66" charset="77"/>
                <a:cs typeface="Times New Roman" panose="02020603050405020304" pitchFamily="18" charset="0"/>
              </a:rPr>
              <a:t>The Earth is Just as Unique as Our Students!</a:t>
            </a:r>
          </a:p>
          <a:p>
            <a:pPr algn="ctr"/>
            <a:r>
              <a:rPr lang="en-US" dirty="0">
                <a:latin typeface="Times New Roman" panose="02020603050405020304" pitchFamily="18" charset="0"/>
                <a:cs typeface="Times New Roman" panose="02020603050405020304" pitchFamily="18" charset="0"/>
              </a:rPr>
              <a:t>Brianne Brown</a:t>
            </a:r>
          </a:p>
          <a:p>
            <a:pPr algn="ctr"/>
            <a:r>
              <a:rPr lang="en-US" dirty="0">
                <a:latin typeface="Times New Roman" panose="02020603050405020304" pitchFamily="18" charset="0"/>
                <a:cs typeface="Times New Roman" panose="02020603050405020304" pitchFamily="18" charset="0"/>
              </a:rPr>
              <a:t>Monmouth University </a:t>
            </a:r>
          </a:p>
        </p:txBody>
      </p:sp>
      <p:sp>
        <p:nvSpPr>
          <p:cNvPr id="14" name="Rounded Rectangle 13">
            <a:extLst>
              <a:ext uri="{FF2B5EF4-FFF2-40B4-BE49-F238E27FC236}">
                <a16:creationId xmlns:a16="http://schemas.microsoft.com/office/drawing/2014/main" id="{E084F41D-B812-7146-8FBC-C6B735DF174C}"/>
              </a:ext>
            </a:extLst>
          </p:cNvPr>
          <p:cNvSpPr/>
          <p:nvPr/>
        </p:nvSpPr>
        <p:spPr>
          <a:xfrm>
            <a:off x="81711" y="1077218"/>
            <a:ext cx="3489365" cy="55178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F7721EAD-A804-5B45-8C12-C94CA17D456D}"/>
              </a:ext>
            </a:extLst>
          </p:cNvPr>
          <p:cNvSpPr/>
          <p:nvPr/>
        </p:nvSpPr>
        <p:spPr>
          <a:xfrm>
            <a:off x="1032008" y="1200015"/>
            <a:ext cx="1588770" cy="377190"/>
          </a:xfrm>
          <a:prstGeom prst="roundRect">
            <a:avLst/>
          </a:prstGeom>
          <a:solidFill>
            <a:srgbClr val="9DC3E6">
              <a:alpha val="7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2F6904-8E49-214D-8DFB-E2F1B23B06E0}"/>
              </a:ext>
            </a:extLst>
          </p:cNvPr>
          <p:cNvSpPr txBox="1"/>
          <p:nvPr/>
        </p:nvSpPr>
        <p:spPr>
          <a:xfrm>
            <a:off x="1444007" y="1212777"/>
            <a:ext cx="764771" cy="369332"/>
          </a:xfrm>
          <a:prstGeom prst="rect">
            <a:avLst/>
          </a:prstGeom>
          <a:noFill/>
        </p:spPr>
        <p:txBody>
          <a:bodyPr wrap="square" rtlCol="0">
            <a:spAutoFit/>
          </a:bodyPr>
          <a:lstStyle/>
          <a:p>
            <a:pPr algn="ctr"/>
            <a:r>
              <a:rPr lang="en-US" b="1" dirty="0">
                <a:latin typeface="Chalkboard" panose="03050602040202020205" pitchFamily="66" charset="77"/>
                <a:cs typeface="PHOSPHATE INLINE" panose="02000506050000020004" pitchFamily="2" charset="77"/>
              </a:rPr>
              <a:t>SITE</a:t>
            </a:r>
          </a:p>
        </p:txBody>
      </p:sp>
      <p:sp>
        <p:nvSpPr>
          <p:cNvPr id="13" name="TextBox 12">
            <a:extLst>
              <a:ext uri="{FF2B5EF4-FFF2-40B4-BE49-F238E27FC236}">
                <a16:creationId xmlns:a16="http://schemas.microsoft.com/office/drawing/2014/main" id="{C57087BF-204A-D845-9EAE-37E0F5E8A56A}"/>
              </a:ext>
            </a:extLst>
          </p:cNvPr>
          <p:cNvSpPr txBox="1"/>
          <p:nvPr/>
        </p:nvSpPr>
        <p:spPr>
          <a:xfrm>
            <a:off x="168303" y="1564058"/>
            <a:ext cx="3130088" cy="1384995"/>
          </a:xfrm>
          <a:prstGeom prst="rect">
            <a:avLst/>
          </a:prstGeom>
          <a:noFill/>
        </p:spPr>
        <p:txBody>
          <a:bodyPr wrap="none" rtlCol="0">
            <a:spAutoFit/>
          </a:bodyPr>
          <a:lstStyle/>
          <a:p>
            <a:pPr algn="ctr"/>
            <a:r>
              <a:rPr lang="en-US" sz="1400" u="sng" dirty="0"/>
              <a:t>Anastasia A. Amerigo Elementary School</a:t>
            </a:r>
          </a:p>
          <a:p>
            <a:pPr algn="ctr"/>
            <a:r>
              <a:rPr lang="en-US" sz="1400" dirty="0"/>
              <a:t>Kindergarten – 5</a:t>
            </a:r>
            <a:r>
              <a:rPr lang="en-US" sz="1400" baseline="30000" dirty="0"/>
              <a:t>th</a:t>
            </a:r>
            <a:r>
              <a:rPr lang="en-US" sz="1400" dirty="0"/>
              <a:t> Grade</a:t>
            </a:r>
          </a:p>
          <a:p>
            <a:pPr algn="ctr"/>
            <a:r>
              <a:rPr lang="en-US" sz="1400" dirty="0"/>
              <a:t> 567 Students</a:t>
            </a:r>
          </a:p>
          <a:p>
            <a:pPr algn="ctr"/>
            <a:r>
              <a:rPr lang="en-US" sz="1400" dirty="0"/>
              <a:t>86% Economically Disadvantaged</a:t>
            </a:r>
          </a:p>
          <a:p>
            <a:pPr algn="ctr"/>
            <a:r>
              <a:rPr lang="en-US" sz="1400" dirty="0"/>
              <a:t>Attended In-Person</a:t>
            </a:r>
          </a:p>
          <a:p>
            <a:pPr algn="ctr"/>
            <a:endParaRPr lang="en-US" sz="1400" dirty="0"/>
          </a:p>
        </p:txBody>
      </p:sp>
      <p:sp>
        <p:nvSpPr>
          <p:cNvPr id="16" name="Rectangle 15">
            <a:extLst>
              <a:ext uri="{FF2B5EF4-FFF2-40B4-BE49-F238E27FC236}">
                <a16:creationId xmlns:a16="http://schemas.microsoft.com/office/drawing/2014/main" id="{87D844C8-6ECD-AC4D-ADCF-5651EFFE57CC}"/>
              </a:ext>
            </a:extLst>
          </p:cNvPr>
          <p:cNvSpPr/>
          <p:nvPr/>
        </p:nvSpPr>
        <p:spPr>
          <a:xfrm>
            <a:off x="79154" y="3040167"/>
            <a:ext cx="3303270" cy="1384995"/>
          </a:xfrm>
          <a:prstGeom prst="rect">
            <a:avLst/>
          </a:prstGeom>
        </p:spPr>
        <p:txBody>
          <a:bodyPr wrap="square">
            <a:spAutoFit/>
          </a:bodyPr>
          <a:lstStyle/>
          <a:p>
            <a:pPr algn="ctr"/>
            <a:r>
              <a:rPr lang="en-US" sz="1400" u="sng" dirty="0"/>
              <a:t>5</a:t>
            </a:r>
            <a:r>
              <a:rPr lang="en-US" sz="1400" u="sng" baseline="30000" dirty="0"/>
              <a:t>th</a:t>
            </a:r>
            <a:r>
              <a:rPr lang="en-US" sz="1400" u="sng" dirty="0"/>
              <a:t> Grade SCLD</a:t>
            </a:r>
          </a:p>
          <a:p>
            <a:pPr algn="ctr"/>
            <a:r>
              <a:rPr lang="en-US" sz="1400" dirty="0"/>
              <a:t>11 students </a:t>
            </a:r>
          </a:p>
          <a:p>
            <a:pPr algn="ctr"/>
            <a:r>
              <a:rPr lang="en-US" sz="1400" dirty="0"/>
              <a:t>9 Male – 2 Female</a:t>
            </a:r>
          </a:p>
          <a:p>
            <a:pPr algn="ctr"/>
            <a:r>
              <a:rPr lang="en-US" sz="1400" dirty="0"/>
              <a:t>ADHD, Tourette’s, Emotional Disturbance, Several Cognitive Learning Disabilities</a:t>
            </a:r>
          </a:p>
          <a:p>
            <a:pPr algn="ctr"/>
            <a:endParaRPr lang="en-US" sz="1400" dirty="0"/>
          </a:p>
        </p:txBody>
      </p:sp>
      <p:sp>
        <p:nvSpPr>
          <p:cNvPr id="17" name="Rounded Rectangle 16">
            <a:extLst>
              <a:ext uri="{FF2B5EF4-FFF2-40B4-BE49-F238E27FC236}">
                <a16:creationId xmlns:a16="http://schemas.microsoft.com/office/drawing/2014/main" id="{862B5B78-758B-C445-ABBF-15CFCD3E57FE}"/>
              </a:ext>
            </a:extLst>
          </p:cNvPr>
          <p:cNvSpPr/>
          <p:nvPr/>
        </p:nvSpPr>
        <p:spPr>
          <a:xfrm>
            <a:off x="1030097" y="2694199"/>
            <a:ext cx="1588770" cy="377190"/>
          </a:xfrm>
          <a:prstGeom prst="roundRect">
            <a:avLst/>
          </a:prstGeom>
          <a:solidFill>
            <a:srgbClr val="9DC3E6">
              <a:alpha val="7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02F7BE6-659A-0049-A1D5-F0231753BDC1}"/>
              </a:ext>
            </a:extLst>
          </p:cNvPr>
          <p:cNvSpPr txBox="1"/>
          <p:nvPr/>
        </p:nvSpPr>
        <p:spPr>
          <a:xfrm>
            <a:off x="1043599" y="2689295"/>
            <a:ext cx="1588769" cy="369332"/>
          </a:xfrm>
          <a:prstGeom prst="rect">
            <a:avLst/>
          </a:prstGeom>
          <a:noFill/>
        </p:spPr>
        <p:txBody>
          <a:bodyPr wrap="square" rtlCol="0">
            <a:spAutoFit/>
          </a:bodyPr>
          <a:lstStyle/>
          <a:p>
            <a:r>
              <a:rPr lang="en-US" b="1" dirty="0">
                <a:latin typeface="Chalkboard" panose="03050602040202020205" pitchFamily="66" charset="77"/>
              </a:rPr>
              <a:t>CLASSROOM</a:t>
            </a:r>
          </a:p>
        </p:txBody>
      </p:sp>
      <p:sp>
        <p:nvSpPr>
          <p:cNvPr id="19" name="Rounded Rectangle 18">
            <a:extLst>
              <a:ext uri="{FF2B5EF4-FFF2-40B4-BE49-F238E27FC236}">
                <a16:creationId xmlns:a16="http://schemas.microsoft.com/office/drawing/2014/main" id="{185EA5C8-DE11-F846-A689-0CA6A0C4B871}"/>
              </a:ext>
            </a:extLst>
          </p:cNvPr>
          <p:cNvSpPr/>
          <p:nvPr/>
        </p:nvSpPr>
        <p:spPr>
          <a:xfrm>
            <a:off x="1030097" y="4249814"/>
            <a:ext cx="1588770" cy="377190"/>
          </a:xfrm>
          <a:prstGeom prst="roundRect">
            <a:avLst/>
          </a:prstGeom>
          <a:solidFill>
            <a:srgbClr val="9DC3E6">
              <a:alpha val="7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9902F08-A2D3-DE4D-A2BF-87C321FE5E79}"/>
              </a:ext>
            </a:extLst>
          </p:cNvPr>
          <p:cNvSpPr/>
          <p:nvPr/>
        </p:nvSpPr>
        <p:spPr>
          <a:xfrm>
            <a:off x="1286065" y="4257672"/>
            <a:ext cx="1076834" cy="369332"/>
          </a:xfrm>
          <a:prstGeom prst="rect">
            <a:avLst/>
          </a:prstGeom>
        </p:spPr>
        <p:txBody>
          <a:bodyPr wrap="none">
            <a:spAutoFit/>
          </a:bodyPr>
          <a:lstStyle/>
          <a:p>
            <a:pPr algn="ctr"/>
            <a:r>
              <a:rPr lang="en-US" b="1" dirty="0">
                <a:latin typeface="Chalkboard" panose="03050602040202020205" pitchFamily="66" charset="77"/>
                <a:cs typeface="PHOSPHATE INLINE" panose="02000506050000020004" pitchFamily="2" charset="77"/>
              </a:rPr>
              <a:t>COURSE</a:t>
            </a:r>
          </a:p>
        </p:txBody>
      </p:sp>
      <p:sp>
        <p:nvSpPr>
          <p:cNvPr id="21" name="Rectangle 20">
            <a:extLst>
              <a:ext uri="{FF2B5EF4-FFF2-40B4-BE49-F238E27FC236}">
                <a16:creationId xmlns:a16="http://schemas.microsoft.com/office/drawing/2014/main" id="{27C327B3-9866-3945-9A1F-18BA91158A2E}"/>
              </a:ext>
            </a:extLst>
          </p:cNvPr>
          <p:cNvSpPr/>
          <p:nvPr/>
        </p:nvSpPr>
        <p:spPr>
          <a:xfrm>
            <a:off x="26657" y="4687024"/>
            <a:ext cx="3408264" cy="1815882"/>
          </a:xfrm>
          <a:prstGeom prst="rect">
            <a:avLst/>
          </a:prstGeom>
        </p:spPr>
        <p:txBody>
          <a:bodyPr wrap="square">
            <a:spAutoFit/>
          </a:bodyPr>
          <a:lstStyle/>
          <a:p>
            <a:pPr algn="ctr"/>
            <a:r>
              <a:rPr lang="en-US" sz="1400" u="sng" dirty="0"/>
              <a:t>EDS 330 – Dr. Kamei</a:t>
            </a:r>
          </a:p>
          <a:p>
            <a:pPr algn="ctr"/>
            <a:r>
              <a:rPr lang="en-US" sz="1400" dirty="0"/>
              <a:t>SL Project created enhanced students’ Social Studies, Science, and ELA skills. This project focused on continents and oceans as a means for global awareness for Earth Day! Students each picked a continent or ocean to research and in turn created sentences about what they found most interesting. </a:t>
            </a:r>
          </a:p>
        </p:txBody>
      </p:sp>
      <p:sp>
        <p:nvSpPr>
          <p:cNvPr id="22" name="Rounded Rectangle 21">
            <a:extLst>
              <a:ext uri="{FF2B5EF4-FFF2-40B4-BE49-F238E27FC236}">
                <a16:creationId xmlns:a16="http://schemas.microsoft.com/office/drawing/2014/main" id="{1BE801C3-7D1E-C243-8679-B7A8F2AF5323}"/>
              </a:ext>
            </a:extLst>
          </p:cNvPr>
          <p:cNvSpPr/>
          <p:nvPr/>
        </p:nvSpPr>
        <p:spPr>
          <a:xfrm>
            <a:off x="8604465" y="534137"/>
            <a:ext cx="3505825" cy="62747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1DE2A636-F36B-4040-AA28-F3B75ED9BF7A}"/>
              </a:ext>
            </a:extLst>
          </p:cNvPr>
          <p:cNvSpPr/>
          <p:nvPr/>
        </p:nvSpPr>
        <p:spPr>
          <a:xfrm>
            <a:off x="3676189" y="1252075"/>
            <a:ext cx="4839619" cy="23757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a:extLst>
              <a:ext uri="{FF2B5EF4-FFF2-40B4-BE49-F238E27FC236}">
                <a16:creationId xmlns:a16="http://schemas.microsoft.com/office/drawing/2014/main" id="{B8438DF9-B4AC-FF4D-8C53-EE1DBC875A35}"/>
              </a:ext>
            </a:extLst>
          </p:cNvPr>
          <p:cNvSpPr/>
          <p:nvPr/>
        </p:nvSpPr>
        <p:spPr>
          <a:xfrm>
            <a:off x="4565767" y="1355835"/>
            <a:ext cx="3033106" cy="377190"/>
          </a:xfrm>
          <a:prstGeom prst="roundRect">
            <a:avLst/>
          </a:prstGeom>
          <a:solidFill>
            <a:srgbClr val="9DC3E6">
              <a:alpha val="7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C02F23A-CADF-9C4C-90EC-A4958EA460DD}"/>
              </a:ext>
            </a:extLst>
          </p:cNvPr>
          <p:cNvSpPr txBox="1"/>
          <p:nvPr/>
        </p:nvSpPr>
        <p:spPr>
          <a:xfrm>
            <a:off x="4579448" y="1379392"/>
            <a:ext cx="3033106" cy="369332"/>
          </a:xfrm>
          <a:prstGeom prst="rect">
            <a:avLst/>
          </a:prstGeom>
          <a:noFill/>
        </p:spPr>
        <p:txBody>
          <a:bodyPr wrap="square" rtlCol="0">
            <a:spAutoFit/>
          </a:bodyPr>
          <a:lstStyle/>
          <a:p>
            <a:pPr algn="ctr"/>
            <a:r>
              <a:rPr lang="en-US" b="1" dirty="0">
                <a:latin typeface="Chalkboard" panose="03050602040202020205" pitchFamily="66" charset="77"/>
              </a:rPr>
              <a:t>ROLE IN CLASSROOM</a:t>
            </a:r>
          </a:p>
        </p:txBody>
      </p:sp>
      <p:sp>
        <p:nvSpPr>
          <p:cNvPr id="26" name="Rectangle 25">
            <a:extLst>
              <a:ext uri="{FF2B5EF4-FFF2-40B4-BE49-F238E27FC236}">
                <a16:creationId xmlns:a16="http://schemas.microsoft.com/office/drawing/2014/main" id="{5219EEBC-BE1D-354C-908F-C84098A648AE}"/>
              </a:ext>
            </a:extLst>
          </p:cNvPr>
          <p:cNvSpPr/>
          <p:nvPr/>
        </p:nvSpPr>
        <p:spPr>
          <a:xfrm>
            <a:off x="3710488" y="1772281"/>
            <a:ext cx="4743664" cy="1815882"/>
          </a:xfrm>
          <a:prstGeom prst="rect">
            <a:avLst/>
          </a:prstGeom>
        </p:spPr>
        <p:txBody>
          <a:bodyPr wrap="square">
            <a:spAutoFit/>
          </a:bodyPr>
          <a:lstStyle/>
          <a:p>
            <a:pPr algn="ctr"/>
            <a:r>
              <a:rPr lang="en-US" sz="1400" dirty="0"/>
              <a:t>In the classroom I guided students with research for their specific continent or ocean as well as created the bulletin board pictured below. Students used Epic, an online book collection for their research! They researched topics such as size, animals, landmarks and other fun facts. Once students completed their research it was time to begin drafting their sentences! In addition, students picked the most interesting animal they found in their region to add to the bulletin board. </a:t>
            </a:r>
          </a:p>
        </p:txBody>
      </p:sp>
      <p:sp>
        <p:nvSpPr>
          <p:cNvPr id="30" name="Rounded Rectangle 29">
            <a:extLst>
              <a:ext uri="{FF2B5EF4-FFF2-40B4-BE49-F238E27FC236}">
                <a16:creationId xmlns:a16="http://schemas.microsoft.com/office/drawing/2014/main" id="{96BBC3D3-AD3C-A244-8336-F83F586DD82A}"/>
              </a:ext>
            </a:extLst>
          </p:cNvPr>
          <p:cNvSpPr/>
          <p:nvPr/>
        </p:nvSpPr>
        <p:spPr>
          <a:xfrm>
            <a:off x="9241430" y="617836"/>
            <a:ext cx="2231893" cy="377190"/>
          </a:xfrm>
          <a:prstGeom prst="roundRect">
            <a:avLst/>
          </a:prstGeom>
          <a:solidFill>
            <a:srgbClr val="9DC3E6">
              <a:alpha val="7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a:extLst>
              <a:ext uri="{FF2B5EF4-FFF2-40B4-BE49-F238E27FC236}">
                <a16:creationId xmlns:a16="http://schemas.microsoft.com/office/drawing/2014/main" id="{EA5F7A2B-E5E4-1443-8363-B091A06B0F15}"/>
              </a:ext>
            </a:extLst>
          </p:cNvPr>
          <p:cNvSpPr/>
          <p:nvPr/>
        </p:nvSpPr>
        <p:spPr>
          <a:xfrm>
            <a:off x="9562990" y="3133505"/>
            <a:ext cx="1588770" cy="377190"/>
          </a:xfrm>
          <a:prstGeom prst="roundRect">
            <a:avLst/>
          </a:prstGeom>
          <a:solidFill>
            <a:srgbClr val="9DC3E6">
              <a:alpha val="7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2" name="Rectangle 31">
            <a:extLst>
              <a:ext uri="{FF2B5EF4-FFF2-40B4-BE49-F238E27FC236}">
                <a16:creationId xmlns:a16="http://schemas.microsoft.com/office/drawing/2014/main" id="{0083B42A-3A3F-9A4C-AF42-AB3507FDDC06}"/>
              </a:ext>
            </a:extLst>
          </p:cNvPr>
          <p:cNvSpPr/>
          <p:nvPr/>
        </p:nvSpPr>
        <p:spPr>
          <a:xfrm>
            <a:off x="9286720" y="656428"/>
            <a:ext cx="2231893" cy="369332"/>
          </a:xfrm>
          <a:prstGeom prst="rect">
            <a:avLst/>
          </a:prstGeom>
        </p:spPr>
        <p:txBody>
          <a:bodyPr wrap="none">
            <a:spAutoFit/>
          </a:bodyPr>
          <a:lstStyle/>
          <a:p>
            <a:r>
              <a:rPr lang="en-US" b="1" dirty="0">
                <a:latin typeface="Chalkboard" panose="03050602040202020205" pitchFamily="66" charset="77"/>
              </a:rPr>
              <a:t>UNDERSTANDINGS</a:t>
            </a:r>
          </a:p>
        </p:txBody>
      </p:sp>
      <p:sp>
        <p:nvSpPr>
          <p:cNvPr id="34" name="Rectangle 33">
            <a:extLst>
              <a:ext uri="{FF2B5EF4-FFF2-40B4-BE49-F238E27FC236}">
                <a16:creationId xmlns:a16="http://schemas.microsoft.com/office/drawing/2014/main" id="{779C4964-7171-6A40-88A6-5FB1DB9AE01A}"/>
              </a:ext>
            </a:extLst>
          </p:cNvPr>
          <p:cNvSpPr/>
          <p:nvPr/>
        </p:nvSpPr>
        <p:spPr>
          <a:xfrm>
            <a:off x="8563608" y="1005871"/>
            <a:ext cx="3587535" cy="2092881"/>
          </a:xfrm>
          <a:prstGeom prst="rect">
            <a:avLst/>
          </a:prstGeom>
        </p:spPr>
        <p:txBody>
          <a:bodyPr wrap="square">
            <a:spAutoFit/>
          </a:bodyPr>
          <a:lstStyle/>
          <a:p>
            <a:pPr algn="ctr"/>
            <a:r>
              <a:rPr lang="en-US" sz="1300" dirty="0"/>
              <a:t>I was able to closely work with students and apply accommodations learned in EDS 330 . Some students needed help reading during the research period and other students needed an increase in their workload  because they finished faster. I was able to learn more about the Earth as I conferenced in with each student over the 5 weeks the project took! This connected directly to work in EDS 330, applying accommodations for student success. </a:t>
            </a:r>
          </a:p>
        </p:txBody>
      </p:sp>
      <p:sp>
        <p:nvSpPr>
          <p:cNvPr id="35" name="Rectangle 34">
            <a:extLst>
              <a:ext uri="{FF2B5EF4-FFF2-40B4-BE49-F238E27FC236}">
                <a16:creationId xmlns:a16="http://schemas.microsoft.com/office/drawing/2014/main" id="{7295B471-E1AF-3B42-A393-6363D3A099E8}"/>
              </a:ext>
            </a:extLst>
          </p:cNvPr>
          <p:cNvSpPr/>
          <p:nvPr/>
        </p:nvSpPr>
        <p:spPr>
          <a:xfrm>
            <a:off x="9762661" y="3150778"/>
            <a:ext cx="1189428" cy="369332"/>
          </a:xfrm>
          <a:prstGeom prst="rect">
            <a:avLst/>
          </a:prstGeom>
        </p:spPr>
        <p:txBody>
          <a:bodyPr wrap="none">
            <a:spAutoFit/>
          </a:bodyPr>
          <a:lstStyle/>
          <a:p>
            <a:pPr algn="ctr"/>
            <a:r>
              <a:rPr lang="en-US" b="1" dirty="0">
                <a:latin typeface="Chalkboard" panose="03050602040202020205" pitchFamily="66" charset="77"/>
                <a:cs typeface="PHOSPHATE INLINE" panose="02000506050000020004" pitchFamily="2" charset="77"/>
              </a:rPr>
              <a:t>IMPACTS</a:t>
            </a:r>
          </a:p>
        </p:txBody>
      </p:sp>
      <p:sp>
        <p:nvSpPr>
          <p:cNvPr id="36" name="Rectangle 35">
            <a:extLst>
              <a:ext uri="{FF2B5EF4-FFF2-40B4-BE49-F238E27FC236}">
                <a16:creationId xmlns:a16="http://schemas.microsoft.com/office/drawing/2014/main" id="{EB7B296E-8585-5E46-97B6-271389655B7F}"/>
              </a:ext>
            </a:extLst>
          </p:cNvPr>
          <p:cNvSpPr/>
          <p:nvPr/>
        </p:nvSpPr>
        <p:spPr>
          <a:xfrm>
            <a:off x="8563608" y="3471650"/>
            <a:ext cx="3546681" cy="1692771"/>
          </a:xfrm>
          <a:prstGeom prst="rect">
            <a:avLst/>
          </a:prstGeom>
        </p:spPr>
        <p:txBody>
          <a:bodyPr wrap="square">
            <a:spAutoFit/>
          </a:bodyPr>
          <a:lstStyle/>
          <a:p>
            <a:pPr algn="ctr"/>
            <a:r>
              <a:rPr lang="en-US" sz="1300" dirty="0"/>
              <a:t>I impacted the field site because I opened the students’ eyes to how amazing the world is. Additionally, each of the students is walking away from this assignment with a grater understanding of the Earth, just in time for Earth Day! The bulletin board is in the hallway where all the students can pass it, this impacts and boosts all the students’ confidence levels!</a:t>
            </a:r>
          </a:p>
        </p:txBody>
      </p:sp>
      <p:pic>
        <p:nvPicPr>
          <p:cNvPr id="37" name="Picture 36">
            <a:extLst>
              <a:ext uri="{FF2B5EF4-FFF2-40B4-BE49-F238E27FC236}">
                <a16:creationId xmlns:a16="http://schemas.microsoft.com/office/drawing/2014/main" id="{CBFC74E4-341E-FE44-8602-C2C887E60BA0}"/>
              </a:ext>
            </a:extLst>
          </p:cNvPr>
          <p:cNvPicPr>
            <a:picLocks noChangeAspect="1"/>
          </p:cNvPicPr>
          <p:nvPr/>
        </p:nvPicPr>
        <p:blipFill>
          <a:blip r:embed="rId6"/>
          <a:stretch>
            <a:fillRect/>
          </a:stretch>
        </p:blipFill>
        <p:spPr>
          <a:xfrm>
            <a:off x="3214105" y="664924"/>
            <a:ext cx="940912" cy="9409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8" name="Rounded Rectangle 37">
            <a:extLst>
              <a:ext uri="{FF2B5EF4-FFF2-40B4-BE49-F238E27FC236}">
                <a16:creationId xmlns:a16="http://schemas.microsoft.com/office/drawing/2014/main" id="{236E6C80-4E5B-6E46-B85B-D37E9C6534AE}"/>
              </a:ext>
            </a:extLst>
          </p:cNvPr>
          <p:cNvSpPr/>
          <p:nvPr/>
        </p:nvSpPr>
        <p:spPr>
          <a:xfrm>
            <a:off x="9415803" y="5113096"/>
            <a:ext cx="1883144" cy="377190"/>
          </a:xfrm>
          <a:prstGeom prst="roundRect">
            <a:avLst/>
          </a:prstGeom>
          <a:solidFill>
            <a:srgbClr val="9DC3E6">
              <a:alpha val="7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9" name="Rectangle 38">
            <a:extLst>
              <a:ext uri="{FF2B5EF4-FFF2-40B4-BE49-F238E27FC236}">
                <a16:creationId xmlns:a16="http://schemas.microsoft.com/office/drawing/2014/main" id="{30DD7D79-3611-724D-AB0B-123ECB504367}"/>
              </a:ext>
            </a:extLst>
          </p:cNvPr>
          <p:cNvSpPr/>
          <p:nvPr/>
        </p:nvSpPr>
        <p:spPr>
          <a:xfrm>
            <a:off x="9395376" y="5143625"/>
            <a:ext cx="1883144" cy="369332"/>
          </a:xfrm>
          <a:prstGeom prst="rect">
            <a:avLst/>
          </a:prstGeom>
        </p:spPr>
        <p:txBody>
          <a:bodyPr wrap="none">
            <a:spAutoFit/>
          </a:bodyPr>
          <a:lstStyle/>
          <a:p>
            <a:pPr algn="ctr"/>
            <a:r>
              <a:rPr lang="en-US" b="1" dirty="0">
                <a:latin typeface="Chalkboard" panose="03050602040202020205" pitchFamily="66" charset="77"/>
                <a:cs typeface="PHOSPHATE INLINE" panose="02000506050000020004" pitchFamily="2" charset="77"/>
              </a:rPr>
              <a:t>FUTURE GOALS</a:t>
            </a:r>
          </a:p>
        </p:txBody>
      </p:sp>
      <p:sp>
        <p:nvSpPr>
          <p:cNvPr id="40" name="Rectangle 39">
            <a:extLst>
              <a:ext uri="{FF2B5EF4-FFF2-40B4-BE49-F238E27FC236}">
                <a16:creationId xmlns:a16="http://schemas.microsoft.com/office/drawing/2014/main" id="{72615490-F963-7A48-9C50-4FE4B7407C53}"/>
              </a:ext>
            </a:extLst>
          </p:cNvPr>
          <p:cNvSpPr/>
          <p:nvPr/>
        </p:nvSpPr>
        <p:spPr>
          <a:xfrm>
            <a:off x="8537680" y="5480664"/>
            <a:ext cx="3598535" cy="1292662"/>
          </a:xfrm>
          <a:prstGeom prst="rect">
            <a:avLst/>
          </a:prstGeom>
        </p:spPr>
        <p:txBody>
          <a:bodyPr wrap="square">
            <a:spAutoFit/>
          </a:bodyPr>
          <a:lstStyle/>
          <a:p>
            <a:pPr algn="ctr"/>
            <a:r>
              <a:rPr lang="en-US" sz="1300" dirty="0"/>
              <a:t>Moving forward, I hope to keep impacting students lives and this service-learning experience has shown me how special student with exceptionalities are! In addition, I wish to continue inspiring students by showing them how unique the Earth is, just like them!</a:t>
            </a:r>
          </a:p>
        </p:txBody>
      </p:sp>
      <p:pic>
        <p:nvPicPr>
          <p:cNvPr id="42" name="Picture 41">
            <a:extLst>
              <a:ext uri="{FF2B5EF4-FFF2-40B4-BE49-F238E27FC236}">
                <a16:creationId xmlns:a16="http://schemas.microsoft.com/office/drawing/2014/main" id="{C68B59B6-8EBF-CE4D-828A-49DF7FEEAB7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629043" y="3932743"/>
            <a:ext cx="4917454" cy="2421764"/>
          </a:xfrm>
          <a:prstGeom prst="rect">
            <a:avLst/>
          </a:prstGeom>
        </p:spPr>
      </p:pic>
      <p:pic>
        <p:nvPicPr>
          <p:cNvPr id="44" name="Audio Recording Mar 31, 2022 at 9:04:00 PM" descr="Audio Recording Mar 31, 2022 at 9:04:00 PM">
            <a:hlinkClick r:id="" action="ppaction://media"/>
            <a:extLst>
              <a:ext uri="{FF2B5EF4-FFF2-40B4-BE49-F238E27FC236}">
                <a16:creationId xmlns:a16="http://schemas.microsoft.com/office/drawing/2014/main" id="{8AA323EF-C8C5-F647-84E8-19CB44AD173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769793" y="450886"/>
            <a:ext cx="812800" cy="812800"/>
          </a:xfrm>
          <a:prstGeom prst="rect">
            <a:avLst/>
          </a:prstGeom>
        </p:spPr>
      </p:pic>
    </p:spTree>
    <p:extLst>
      <p:ext uri="{BB962C8B-B14F-4D97-AF65-F5344CB8AC3E}">
        <p14:creationId xmlns:p14="http://schemas.microsoft.com/office/powerpoint/2010/main" val="391382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264"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13" ma:contentTypeDescription="Create a new document." ma:contentTypeScope="" ma:versionID="7bcbf76d8a5f9853cb2511a3e3eb5a7e">
  <xsd:schema xmlns:xsd="http://www.w3.org/2001/XMLSchema" xmlns:xs="http://www.w3.org/2001/XMLSchema" xmlns:p="http://schemas.microsoft.com/office/2006/metadata/properties" xmlns:ns2="534808a3-1996-4bca-b93f-52da087a3071" xmlns:ns3="0a4f58d1-f41a-45f0-876c-1a9e974d94fa" targetNamespace="http://schemas.microsoft.com/office/2006/metadata/properties" ma:root="true" ma:fieldsID="98a8789ed0efc4869865a8122e3197e0" ns2:_="" ns3:_="">
    <xsd:import namespace="534808a3-1996-4bca-b93f-52da087a3071"/>
    <xsd:import namespace="0a4f58d1-f41a-45f0-876c-1a9e974d94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1ac3496-c938-4ba6-9fa4-36a86cbddec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f58d1-f41a-45f0-876c-1a9e974d94f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d03e6bd-50f7-477b-9f1e-680f64dcc856}" ma:internalName="TaxCatchAll" ma:showField="CatchAllData" ma:web="0a4f58d1-f41a-45f0-876c-1a9e974d9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4808a3-1996-4bca-b93f-52da087a3071">
      <Terms xmlns="http://schemas.microsoft.com/office/infopath/2007/PartnerControls"/>
    </lcf76f155ced4ddcb4097134ff3c332f>
    <TaxCatchAll xmlns="0a4f58d1-f41a-45f0-876c-1a9e974d94fa" xsi:nil="true"/>
  </documentManagement>
</p:properties>
</file>

<file path=customXml/itemProps1.xml><?xml version="1.0" encoding="utf-8"?>
<ds:datastoreItem xmlns:ds="http://schemas.openxmlformats.org/officeDocument/2006/customXml" ds:itemID="{12EA5EE0-30B5-429A-B6D9-1DB2496AC6E4}"/>
</file>

<file path=customXml/itemProps2.xml><?xml version="1.0" encoding="utf-8"?>
<ds:datastoreItem xmlns:ds="http://schemas.openxmlformats.org/officeDocument/2006/customXml" ds:itemID="{91756F66-0F32-477E-BAC5-483A2620EE81}"/>
</file>

<file path=customXml/itemProps3.xml><?xml version="1.0" encoding="utf-8"?>
<ds:datastoreItem xmlns:ds="http://schemas.openxmlformats.org/officeDocument/2006/customXml" ds:itemID="{52A445C7-A29C-4BC5-A404-C01043842896}"/>
</file>

<file path=docProps/app.xml><?xml version="1.0" encoding="utf-8"?>
<Properties xmlns="http://schemas.openxmlformats.org/officeDocument/2006/extended-properties" xmlns:vt="http://schemas.openxmlformats.org/officeDocument/2006/docPropsVTypes">
  <TotalTime>4979</TotalTime>
  <Words>407</Words>
  <Application>Microsoft Macintosh PowerPoint</Application>
  <PresentationFormat>Widescreen</PresentationFormat>
  <Paragraphs>27</Paragraphs>
  <Slides>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Chalkboard</vt:lpstr>
      <vt:lpstr>Chalkduster</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Brianne M. Brown</dc:creator>
  <cp:lastModifiedBy>Brianne M. Brown</cp:lastModifiedBy>
  <cp:revision>14</cp:revision>
  <dcterms:created xsi:type="dcterms:W3CDTF">2022-03-28T14:06:59Z</dcterms:created>
  <dcterms:modified xsi:type="dcterms:W3CDTF">2022-04-01T01:06:59Z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