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6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810261" y="4147820"/>
            <a:ext cx="571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roposed-DeLisa Picture.001.jpeg" descr="Proposed-DeLisa Picture.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9666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Robert</dc:creator>
  <cp:lastModifiedBy>Robert Smith</cp:lastModifiedBy>
  <cp:revision>1</cp:revision>
  <dcterms:modified xsi:type="dcterms:W3CDTF">2022-04-18T12:33:46Z</dcterms:modified>
</cp:coreProperties>
</file>