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9.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 id="2147483651" r:id="rId3"/>
  </p:sldMasterIdLst>
  <p:notesMasterIdLst>
    <p:notesMasterId r:id="rId5"/>
  </p:notesMasterIdLst>
  <p:sldIdLst>
    <p:sldId id="256" r:id="rId4"/>
  </p:sldIdLst>
  <p:sldSz cx="43891200" cy="32918400"/>
  <p:notesSz cx="7010400" cy="9296400"/>
  <p:defaultTextStyle>
    <a:defPPr>
      <a:defRPr lang="en-US"/>
    </a:defPPr>
    <a:lvl1pPr algn="l" rtl="0" eaLnBrk="0" fontAlgn="base" hangingPunct="0">
      <a:spcBef>
        <a:spcPct val="0"/>
      </a:spcBef>
      <a:spcAft>
        <a:spcPct val="0"/>
      </a:spcAft>
      <a:defRPr sz="2900" kern="1200">
        <a:solidFill>
          <a:schemeClr val="tx1"/>
        </a:solidFill>
        <a:latin typeface="Arial Narrow"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900" kern="1200">
        <a:solidFill>
          <a:schemeClr val="tx1"/>
        </a:solidFill>
        <a:latin typeface="Arial Narrow"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900" kern="1200">
        <a:solidFill>
          <a:schemeClr val="tx1"/>
        </a:solidFill>
        <a:latin typeface="Arial Narrow"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900" kern="1200">
        <a:solidFill>
          <a:schemeClr val="tx1"/>
        </a:solidFill>
        <a:latin typeface="Arial Narrow"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900" kern="1200">
        <a:solidFill>
          <a:schemeClr val="tx1"/>
        </a:solidFill>
        <a:latin typeface="Arial Narrow" panose="020B0604020202020204" pitchFamily="34" charset="0"/>
        <a:ea typeface="MS PGothic" panose="020B0600070205080204" pitchFamily="34" charset="-128"/>
        <a:cs typeface="+mn-cs"/>
      </a:defRPr>
    </a:lvl5pPr>
    <a:lvl6pPr marL="2286000" algn="l" defTabSz="914400" rtl="0" eaLnBrk="1" latinLnBrk="0" hangingPunct="1">
      <a:defRPr sz="2900" kern="1200">
        <a:solidFill>
          <a:schemeClr val="tx1"/>
        </a:solidFill>
        <a:latin typeface="Arial Narrow" panose="020B0604020202020204" pitchFamily="34" charset="0"/>
        <a:ea typeface="MS PGothic" panose="020B0600070205080204" pitchFamily="34" charset="-128"/>
        <a:cs typeface="+mn-cs"/>
      </a:defRPr>
    </a:lvl6pPr>
    <a:lvl7pPr marL="2743200" algn="l" defTabSz="914400" rtl="0" eaLnBrk="1" latinLnBrk="0" hangingPunct="1">
      <a:defRPr sz="2900" kern="1200">
        <a:solidFill>
          <a:schemeClr val="tx1"/>
        </a:solidFill>
        <a:latin typeface="Arial Narrow" panose="020B0604020202020204" pitchFamily="34" charset="0"/>
        <a:ea typeface="MS PGothic" panose="020B0600070205080204" pitchFamily="34" charset="-128"/>
        <a:cs typeface="+mn-cs"/>
      </a:defRPr>
    </a:lvl7pPr>
    <a:lvl8pPr marL="3200400" algn="l" defTabSz="914400" rtl="0" eaLnBrk="1" latinLnBrk="0" hangingPunct="1">
      <a:defRPr sz="2900" kern="1200">
        <a:solidFill>
          <a:schemeClr val="tx1"/>
        </a:solidFill>
        <a:latin typeface="Arial Narrow" panose="020B0604020202020204" pitchFamily="34" charset="0"/>
        <a:ea typeface="MS PGothic" panose="020B0600070205080204" pitchFamily="34" charset="-128"/>
        <a:cs typeface="+mn-cs"/>
      </a:defRPr>
    </a:lvl8pPr>
    <a:lvl9pPr marL="3657600" algn="l" defTabSz="914400" rtl="0" eaLnBrk="1" latinLnBrk="0" hangingPunct="1">
      <a:defRPr sz="2900" kern="1200">
        <a:solidFill>
          <a:schemeClr val="tx1"/>
        </a:solidFill>
        <a:latin typeface="Arial Narrow"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3552">
          <p15:clr>
            <a:srgbClr val="A4A3A4"/>
          </p15:clr>
        </p15:guide>
        <p15:guide id="2" orient="horz" pos="20285">
          <p15:clr>
            <a:srgbClr val="A4A3A4"/>
          </p15:clr>
        </p15:guide>
        <p15:guide id="3" pos="437">
          <p15:clr>
            <a:srgbClr val="A4A3A4"/>
          </p15:clr>
        </p15:guide>
        <p15:guide id="4" pos="6725">
          <p15:clr>
            <a:srgbClr val="A4A3A4"/>
          </p15:clr>
        </p15:guide>
        <p15:guide id="5" pos="7238">
          <p15:clr>
            <a:srgbClr val="A4A3A4"/>
          </p15:clr>
        </p15:guide>
        <p15:guide id="6" pos="13526">
          <p15:clr>
            <a:srgbClr val="A4A3A4"/>
          </p15:clr>
        </p15:guide>
        <p15:guide id="7" pos="14030">
          <p15:clr>
            <a:srgbClr val="A4A3A4"/>
          </p15:clr>
        </p15:guide>
        <p15:guide id="8" pos="20318">
          <p15:clr>
            <a:srgbClr val="A4A3A4"/>
          </p15:clr>
        </p15:guide>
        <p15:guide id="9" pos="20837">
          <p15:clr>
            <a:srgbClr val="A4A3A4"/>
          </p15:clr>
        </p15:guide>
        <p15:guide id="10" pos="2712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C52865-8EB7-9541-B53B-F7FDD19A29FD}" v="3" dt="2022-04-07T18:54:41.2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6"/>
  </p:normalViewPr>
  <p:slideViewPr>
    <p:cSldViewPr snapToGrid="0" snapToObjects="1">
      <p:cViewPr>
        <p:scale>
          <a:sx n="30" d="100"/>
          <a:sy n="30" d="100"/>
        </p:scale>
        <p:origin x="-948" y="-1712"/>
      </p:cViewPr>
      <p:guideLst>
        <p:guide orient="horz" pos="3552"/>
        <p:guide orient="horz" pos="20285"/>
        <p:guide pos="437"/>
        <p:guide pos="6725"/>
        <p:guide pos="7238"/>
        <p:guide pos="13526"/>
        <p:guide pos="14030"/>
        <p:guide pos="20318"/>
        <p:guide pos="20837"/>
        <p:guide pos="2712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10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customXml" Target="../customXml/item3.xml"/><Relationship Id="rId3" Type="http://schemas.openxmlformats.org/officeDocument/2006/relationships/slideMaster" Target="slideMasters/slideMaster3.xml"/><Relationship Id="rId7" Type="http://schemas.openxmlformats.org/officeDocument/2006/relationships/viewProps" Target="viewProps.xml"/><Relationship Id="rId12" Type="http://schemas.openxmlformats.org/officeDocument/2006/relationships/customXml" Target="../customXml/item2.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11" Type="http://schemas.openxmlformats.org/officeDocument/2006/relationships/customXml" Target="../customXml/item1.xml"/><Relationship Id="rId5" Type="http://schemas.openxmlformats.org/officeDocument/2006/relationships/notesMaster" Target="notesMasters/notesMaster1.xml"/><Relationship Id="rId10"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0530" name="Rectangle 2">
            <a:extLst>
              <a:ext uri="{FF2B5EF4-FFF2-40B4-BE49-F238E27FC236}">
                <a16:creationId xmlns:a16="http://schemas.microsoft.com/office/drawing/2014/main" id="{814717FD-7084-4C4A-8EC8-58737728F17C}"/>
              </a:ext>
            </a:extLst>
          </p:cNvPr>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latin typeface="Arial" charset="0"/>
                <a:ea typeface="+mn-ea"/>
              </a:defRPr>
            </a:lvl1pPr>
          </a:lstStyle>
          <a:p>
            <a:pPr>
              <a:defRPr/>
            </a:pPr>
            <a:endParaRPr lang="en-US"/>
          </a:p>
        </p:txBody>
      </p:sp>
      <p:sp>
        <p:nvSpPr>
          <p:cNvPr id="150531" name="Rectangle 3">
            <a:extLst>
              <a:ext uri="{FF2B5EF4-FFF2-40B4-BE49-F238E27FC236}">
                <a16:creationId xmlns:a16="http://schemas.microsoft.com/office/drawing/2014/main" id="{43BC5E33-C5C5-104D-BF55-D10082C7E9D4}"/>
              </a:ext>
            </a:extLst>
          </p:cNvPr>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atin typeface="Arial" charset="0"/>
                <a:ea typeface="+mn-ea"/>
              </a:defRPr>
            </a:lvl1pPr>
          </a:lstStyle>
          <a:p>
            <a:pPr>
              <a:defRPr/>
            </a:pPr>
            <a:endParaRPr lang="en-US"/>
          </a:p>
        </p:txBody>
      </p:sp>
      <p:sp>
        <p:nvSpPr>
          <p:cNvPr id="4100" name="Rectangle 4">
            <a:extLst>
              <a:ext uri="{FF2B5EF4-FFF2-40B4-BE49-F238E27FC236}">
                <a16:creationId xmlns:a16="http://schemas.microsoft.com/office/drawing/2014/main" id="{7C3D02AD-C10E-F74B-9096-F32D5E960CB7}"/>
              </a:ext>
            </a:extLst>
          </p:cNvPr>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3" name="Rectangle 5">
            <a:extLst>
              <a:ext uri="{FF2B5EF4-FFF2-40B4-BE49-F238E27FC236}">
                <a16:creationId xmlns:a16="http://schemas.microsoft.com/office/drawing/2014/main" id="{C696FC4A-B7E8-724E-B7D4-B1295C582660}"/>
              </a:ext>
            </a:extLst>
          </p:cNvPr>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0534" name="Rectangle 6">
            <a:extLst>
              <a:ext uri="{FF2B5EF4-FFF2-40B4-BE49-F238E27FC236}">
                <a16:creationId xmlns:a16="http://schemas.microsoft.com/office/drawing/2014/main" id="{9B9D8F9C-11FE-C242-AE67-040837EB122C}"/>
              </a:ext>
            </a:extLst>
          </p:cNvPr>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latin typeface="Arial" charset="0"/>
                <a:ea typeface="+mn-ea"/>
              </a:defRPr>
            </a:lvl1pPr>
          </a:lstStyle>
          <a:p>
            <a:pPr>
              <a:defRPr/>
            </a:pPr>
            <a:endParaRPr lang="en-US"/>
          </a:p>
        </p:txBody>
      </p:sp>
      <p:sp>
        <p:nvSpPr>
          <p:cNvPr id="150535" name="Rectangle 7">
            <a:extLst>
              <a:ext uri="{FF2B5EF4-FFF2-40B4-BE49-F238E27FC236}">
                <a16:creationId xmlns:a16="http://schemas.microsoft.com/office/drawing/2014/main" id="{5390D330-CFCB-CE44-BE74-A4008C71D343}"/>
              </a:ext>
            </a:extLst>
          </p:cNvPr>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atin typeface="Arial" panose="020B0604020202020204" pitchFamily="34" charset="0"/>
              </a:defRPr>
            </a:lvl1pPr>
          </a:lstStyle>
          <a:p>
            <a:fld id="{86908CA0-3725-B349-8D42-7A6DBFA415EA}"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55D0E388-A53C-1643-89FF-6C6A5904A78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900">
                <a:solidFill>
                  <a:schemeClr val="tx1"/>
                </a:solidFill>
                <a:latin typeface="Arial Narrow" panose="020B0604020202020204" pitchFamily="34" charset="0"/>
                <a:ea typeface="MS PGothic" panose="020B0600070205080204" pitchFamily="34" charset="-128"/>
              </a:defRPr>
            </a:lvl1pPr>
            <a:lvl2pPr marL="742950" indent="-285750">
              <a:defRPr sz="2900">
                <a:solidFill>
                  <a:schemeClr val="tx1"/>
                </a:solidFill>
                <a:latin typeface="Arial Narrow" panose="020B0604020202020204" pitchFamily="34" charset="0"/>
                <a:ea typeface="MS PGothic" panose="020B0600070205080204" pitchFamily="34" charset="-128"/>
              </a:defRPr>
            </a:lvl2pPr>
            <a:lvl3pPr marL="1143000" indent="-228600">
              <a:defRPr sz="2900">
                <a:solidFill>
                  <a:schemeClr val="tx1"/>
                </a:solidFill>
                <a:latin typeface="Arial Narrow" panose="020B0604020202020204" pitchFamily="34" charset="0"/>
                <a:ea typeface="MS PGothic" panose="020B0600070205080204" pitchFamily="34" charset="-128"/>
              </a:defRPr>
            </a:lvl3pPr>
            <a:lvl4pPr marL="1600200" indent="-228600">
              <a:defRPr sz="2900">
                <a:solidFill>
                  <a:schemeClr val="tx1"/>
                </a:solidFill>
                <a:latin typeface="Arial Narrow" panose="020B0604020202020204" pitchFamily="34" charset="0"/>
                <a:ea typeface="MS PGothic" panose="020B0600070205080204" pitchFamily="34" charset="-128"/>
              </a:defRPr>
            </a:lvl4pPr>
            <a:lvl5pPr marL="2057400" indent="-228600">
              <a:defRPr sz="2900">
                <a:solidFill>
                  <a:schemeClr val="tx1"/>
                </a:solidFill>
                <a:latin typeface="Arial Narrow"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900">
                <a:solidFill>
                  <a:schemeClr val="tx1"/>
                </a:solidFill>
                <a:latin typeface="Arial Narrow"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900">
                <a:solidFill>
                  <a:schemeClr val="tx1"/>
                </a:solidFill>
                <a:latin typeface="Arial Narrow"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900">
                <a:solidFill>
                  <a:schemeClr val="tx1"/>
                </a:solidFill>
                <a:latin typeface="Arial Narrow"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900">
                <a:solidFill>
                  <a:schemeClr val="tx1"/>
                </a:solidFill>
                <a:latin typeface="Arial Narrow" panose="020B0604020202020204" pitchFamily="34" charset="0"/>
                <a:ea typeface="MS PGothic" panose="020B0600070205080204" pitchFamily="34" charset="-128"/>
              </a:defRPr>
            </a:lvl9pPr>
          </a:lstStyle>
          <a:p>
            <a:fld id="{AD5A4C80-E04C-344C-BFAE-65E6EC7C164A}" type="slidenum">
              <a:rPr lang="en-US" altLang="en-US" sz="1200">
                <a:latin typeface="Arial" panose="020B0604020202020204" pitchFamily="34" charset="0"/>
              </a:rPr>
              <a:pPr/>
              <a:t>1</a:t>
            </a:fld>
            <a:endParaRPr lang="en-US" altLang="en-US" sz="1200">
              <a:latin typeface="Arial" panose="020B0604020202020204" pitchFamily="34" charset="0"/>
            </a:endParaRPr>
          </a:p>
        </p:txBody>
      </p:sp>
      <p:sp>
        <p:nvSpPr>
          <p:cNvPr id="6147" name="Rectangle 2">
            <a:extLst>
              <a:ext uri="{FF2B5EF4-FFF2-40B4-BE49-F238E27FC236}">
                <a16:creationId xmlns:a16="http://schemas.microsoft.com/office/drawing/2014/main" id="{D641B536-7B5F-5045-AD34-9EF3E36CC08E}"/>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9C1E0C63-597C-0441-AFF7-12FC5337863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5" y="10226675"/>
            <a:ext cx="37306250" cy="7054850"/>
          </a:xfrm>
        </p:spPr>
        <p:txBody>
          <a:bodyPr/>
          <a:lstStyle/>
          <a:p>
            <a:r>
              <a:rPr lang="en-US"/>
              <a:t>Click to edit Master title style</a:t>
            </a:r>
          </a:p>
        </p:txBody>
      </p:sp>
      <p:sp>
        <p:nvSpPr>
          <p:cNvPr id="3" name="Subtitle 2"/>
          <p:cNvSpPr>
            <a:spLocks noGrp="1"/>
          </p:cNvSpPr>
          <p:nvPr>
            <p:ph type="subTitle" idx="1"/>
          </p:nvPr>
        </p:nvSpPr>
        <p:spPr>
          <a:xfrm>
            <a:off x="6583363" y="18653125"/>
            <a:ext cx="30724475"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120178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0426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2337375" y="1273175"/>
            <a:ext cx="10547350" cy="309292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93738" y="1273175"/>
            <a:ext cx="31491237" cy="309292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378240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5" y="10226675"/>
            <a:ext cx="37306250" cy="7054850"/>
          </a:xfrm>
        </p:spPr>
        <p:txBody>
          <a:bodyPr/>
          <a:lstStyle/>
          <a:p>
            <a:r>
              <a:rPr lang="en-US"/>
              <a:t>Click to edit Master title style</a:t>
            </a:r>
          </a:p>
        </p:txBody>
      </p:sp>
      <p:sp>
        <p:nvSpPr>
          <p:cNvPr id="3" name="Subtitle 2"/>
          <p:cNvSpPr>
            <a:spLocks noGrp="1"/>
          </p:cNvSpPr>
          <p:nvPr>
            <p:ph type="subTitle" idx="1"/>
          </p:nvPr>
        </p:nvSpPr>
        <p:spPr>
          <a:xfrm>
            <a:off x="6583363" y="18653125"/>
            <a:ext cx="30724475"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1824486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435706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21153438"/>
            <a:ext cx="37307838" cy="653732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3467100" y="13952538"/>
            <a:ext cx="37307838"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2208141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93738" y="5638800"/>
            <a:ext cx="4910137" cy="26563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756275" y="5638800"/>
            <a:ext cx="4911725" cy="26563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11864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7625"/>
            <a:ext cx="39503350" cy="548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3925" y="7369175"/>
            <a:ext cx="19392900"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193925" y="10439400"/>
            <a:ext cx="19392900"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438" y="7369175"/>
            <a:ext cx="19400837"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2296438" y="10439400"/>
            <a:ext cx="19400837"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810745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288908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32155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1275"/>
            <a:ext cx="14439900" cy="557688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17160875" y="1311275"/>
            <a:ext cx="245364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3925" y="6888163"/>
            <a:ext cx="14439900"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58224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14826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3" y="23042563"/>
            <a:ext cx="26335037" cy="27209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8602663" y="2941638"/>
            <a:ext cx="26335037"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602663" y="25763538"/>
            <a:ext cx="26335037"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161297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822954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2337375" y="1273175"/>
            <a:ext cx="10547350" cy="309292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93738" y="1273175"/>
            <a:ext cx="31491237" cy="309292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925724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5" y="10226675"/>
            <a:ext cx="37306250" cy="7054850"/>
          </a:xfrm>
        </p:spPr>
        <p:txBody>
          <a:bodyPr/>
          <a:lstStyle/>
          <a:p>
            <a:r>
              <a:rPr lang="en-US"/>
              <a:t>Click to edit Master title style</a:t>
            </a:r>
          </a:p>
        </p:txBody>
      </p:sp>
      <p:sp>
        <p:nvSpPr>
          <p:cNvPr id="3" name="Subtitle 2"/>
          <p:cNvSpPr>
            <a:spLocks noGrp="1"/>
          </p:cNvSpPr>
          <p:nvPr>
            <p:ph type="subTitle" idx="1"/>
          </p:nvPr>
        </p:nvSpPr>
        <p:spPr>
          <a:xfrm>
            <a:off x="6583363" y="18653125"/>
            <a:ext cx="30724475"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2009757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168814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21153438"/>
            <a:ext cx="37307838" cy="653732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3467100" y="13952538"/>
            <a:ext cx="37307838"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9906270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93738" y="5638800"/>
            <a:ext cx="21018500" cy="26563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1864638" y="5638800"/>
            <a:ext cx="21020087" cy="26563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422064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7625"/>
            <a:ext cx="39503350" cy="548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3925" y="7369175"/>
            <a:ext cx="19392900"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193925" y="10439400"/>
            <a:ext cx="19392900"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438" y="7369175"/>
            <a:ext cx="19400837"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2296438" y="10439400"/>
            <a:ext cx="19400837"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935219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874487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4013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21153438"/>
            <a:ext cx="37307838" cy="653732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3467100" y="13952538"/>
            <a:ext cx="37307838"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1454831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1275"/>
            <a:ext cx="14439900" cy="557688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17160875" y="1311275"/>
            <a:ext cx="245364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3925" y="6888163"/>
            <a:ext cx="14439900"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913477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3" y="23042563"/>
            <a:ext cx="26335037" cy="27209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8602663" y="2941638"/>
            <a:ext cx="26335037"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602663" y="25763538"/>
            <a:ext cx="26335037"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052261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669478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2337375" y="1273175"/>
            <a:ext cx="10547350" cy="309292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93738" y="1273175"/>
            <a:ext cx="31491237" cy="309292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29045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93738" y="5638800"/>
            <a:ext cx="4910137" cy="26563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756275" y="5638800"/>
            <a:ext cx="4911725" cy="26563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87733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7625"/>
            <a:ext cx="39503350" cy="548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3925" y="7369175"/>
            <a:ext cx="19392900"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193925" y="10439400"/>
            <a:ext cx="19392900"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438" y="7369175"/>
            <a:ext cx="19400837"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2296438" y="10439400"/>
            <a:ext cx="19400837"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6466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30038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4028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1275"/>
            <a:ext cx="14439900" cy="557688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17160875" y="1311275"/>
            <a:ext cx="245364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3925" y="6888163"/>
            <a:ext cx="14439900"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57354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3" y="23042563"/>
            <a:ext cx="26335037" cy="27209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8602663" y="2941638"/>
            <a:ext cx="26335037"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602663" y="25763538"/>
            <a:ext cx="26335037"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386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6">
            <a:extLst>
              <a:ext uri="{FF2B5EF4-FFF2-40B4-BE49-F238E27FC236}">
                <a16:creationId xmlns:a16="http://schemas.microsoft.com/office/drawing/2014/main" id="{34C71D2E-E23E-7741-B548-787338ACCAEF}"/>
              </a:ext>
            </a:extLst>
          </p:cNvPr>
          <p:cNvSpPr>
            <a:spLocks noChangeArrowheads="1"/>
          </p:cNvSpPr>
          <p:nvPr userDrawn="1"/>
        </p:nvSpPr>
        <p:spPr bwMode="auto">
          <a:xfrm>
            <a:off x="0" y="0"/>
            <a:ext cx="43891200" cy="4800600"/>
          </a:xfrm>
          <a:prstGeom prst="rect">
            <a:avLst/>
          </a:prstGeom>
          <a:solidFill>
            <a:schemeClr val="accent2"/>
          </a:solidFill>
          <a:ln w="9525">
            <a:solidFill>
              <a:schemeClr val="tx1"/>
            </a:solidFill>
            <a:miter lim="800000"/>
            <a:headEnd/>
            <a:tailEnd/>
          </a:ln>
        </p:spPr>
        <p:txBody>
          <a:bodyPr wrap="none" anchor="ctr"/>
          <a:lstStyle>
            <a:lvl1pPr eaLnBrk="0" hangingPunct="0">
              <a:defRPr sz="2900">
                <a:solidFill>
                  <a:schemeClr val="tx1"/>
                </a:solidFill>
                <a:latin typeface="Arial Narrow" panose="020B0606020202030204" pitchFamily="34" charset="0"/>
              </a:defRPr>
            </a:lvl1pPr>
            <a:lvl2pPr marL="742950" indent="-285750" eaLnBrk="0" hangingPunct="0">
              <a:defRPr sz="2900">
                <a:solidFill>
                  <a:schemeClr val="tx1"/>
                </a:solidFill>
                <a:latin typeface="Arial Narrow" panose="020B0606020202030204" pitchFamily="34" charset="0"/>
              </a:defRPr>
            </a:lvl2pPr>
            <a:lvl3pPr marL="1143000" indent="-228600" eaLnBrk="0" hangingPunct="0">
              <a:defRPr sz="2900">
                <a:solidFill>
                  <a:schemeClr val="tx1"/>
                </a:solidFill>
                <a:latin typeface="Arial Narrow" panose="020B0606020202030204" pitchFamily="34" charset="0"/>
              </a:defRPr>
            </a:lvl3pPr>
            <a:lvl4pPr marL="1600200" indent="-228600" eaLnBrk="0" hangingPunct="0">
              <a:defRPr sz="2900">
                <a:solidFill>
                  <a:schemeClr val="tx1"/>
                </a:solidFill>
                <a:latin typeface="Arial Narrow" panose="020B0606020202030204" pitchFamily="34" charset="0"/>
              </a:defRPr>
            </a:lvl4pPr>
            <a:lvl5pPr marL="2057400" indent="-228600" eaLnBrk="0" hangingPunct="0">
              <a:defRPr sz="2900">
                <a:solidFill>
                  <a:schemeClr val="tx1"/>
                </a:solidFill>
                <a:latin typeface="Arial Narrow" panose="020B0606020202030204" pitchFamily="34" charset="0"/>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defRPr>
            </a:lvl9pPr>
          </a:lstStyle>
          <a:p>
            <a:pPr eaLnBrk="1" hangingPunct="1">
              <a:defRPr/>
            </a:pPr>
            <a:endParaRPr lang="en-US" altLang="en-US">
              <a:ea typeface="+mn-ea"/>
            </a:endParaRPr>
          </a:p>
        </p:txBody>
      </p:sp>
      <p:sp>
        <p:nvSpPr>
          <p:cNvPr id="1027" name="Rectangle 33">
            <a:extLst>
              <a:ext uri="{FF2B5EF4-FFF2-40B4-BE49-F238E27FC236}">
                <a16:creationId xmlns:a16="http://schemas.microsoft.com/office/drawing/2014/main" id="{B7DCCFDE-6481-6E48-945C-8045081562B8}"/>
              </a:ext>
            </a:extLst>
          </p:cNvPr>
          <p:cNvSpPr>
            <a:spLocks noChangeArrowheads="1"/>
          </p:cNvSpPr>
          <p:nvPr userDrawn="1"/>
        </p:nvSpPr>
        <p:spPr bwMode="auto">
          <a:xfrm>
            <a:off x="693738" y="5638800"/>
            <a:ext cx="9974262" cy="26563638"/>
          </a:xfrm>
          <a:prstGeom prst="rect">
            <a:avLst/>
          </a:prstGeom>
          <a:solidFill>
            <a:srgbClr val="FFFFFF"/>
          </a:solidFill>
          <a:ln w="9525">
            <a:solidFill>
              <a:schemeClr val="tx1"/>
            </a:solidFill>
            <a:miter lim="800000"/>
            <a:headEnd/>
            <a:tailEnd/>
          </a:ln>
        </p:spPr>
        <p:txBody>
          <a:bodyPr wrap="none" anchor="ctr"/>
          <a:lstStyle>
            <a:lvl1pPr eaLnBrk="0" hangingPunct="0">
              <a:defRPr sz="2900">
                <a:solidFill>
                  <a:schemeClr val="tx1"/>
                </a:solidFill>
                <a:latin typeface="Arial Narrow" panose="020B0606020202030204" pitchFamily="34" charset="0"/>
              </a:defRPr>
            </a:lvl1pPr>
            <a:lvl2pPr marL="742950" indent="-285750" eaLnBrk="0" hangingPunct="0">
              <a:defRPr sz="2900">
                <a:solidFill>
                  <a:schemeClr val="tx1"/>
                </a:solidFill>
                <a:latin typeface="Arial Narrow" panose="020B0606020202030204" pitchFamily="34" charset="0"/>
              </a:defRPr>
            </a:lvl2pPr>
            <a:lvl3pPr marL="1143000" indent="-228600" eaLnBrk="0" hangingPunct="0">
              <a:defRPr sz="2900">
                <a:solidFill>
                  <a:schemeClr val="tx1"/>
                </a:solidFill>
                <a:latin typeface="Arial Narrow" panose="020B0606020202030204" pitchFamily="34" charset="0"/>
              </a:defRPr>
            </a:lvl3pPr>
            <a:lvl4pPr marL="1600200" indent="-228600" eaLnBrk="0" hangingPunct="0">
              <a:defRPr sz="2900">
                <a:solidFill>
                  <a:schemeClr val="tx1"/>
                </a:solidFill>
                <a:latin typeface="Arial Narrow" panose="020B0606020202030204" pitchFamily="34" charset="0"/>
              </a:defRPr>
            </a:lvl4pPr>
            <a:lvl5pPr marL="2057400" indent="-228600" eaLnBrk="0" hangingPunct="0">
              <a:defRPr sz="2900">
                <a:solidFill>
                  <a:schemeClr val="tx1"/>
                </a:solidFill>
                <a:latin typeface="Arial Narrow" panose="020B0606020202030204" pitchFamily="34" charset="0"/>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defRPr>
            </a:lvl9pPr>
          </a:lstStyle>
          <a:p>
            <a:pPr eaLnBrk="1" hangingPunct="1">
              <a:defRPr/>
            </a:pPr>
            <a:endParaRPr lang="en-US" altLang="en-US">
              <a:ea typeface="+mn-ea"/>
            </a:endParaRPr>
          </a:p>
        </p:txBody>
      </p:sp>
      <p:sp>
        <p:nvSpPr>
          <p:cNvPr id="1028" name="Rectangle 9">
            <a:extLst>
              <a:ext uri="{FF2B5EF4-FFF2-40B4-BE49-F238E27FC236}">
                <a16:creationId xmlns:a16="http://schemas.microsoft.com/office/drawing/2014/main" id="{CA859EB7-718A-EC42-AAB9-7751DF1A6E3A}"/>
              </a:ext>
            </a:extLst>
          </p:cNvPr>
          <p:cNvSpPr>
            <a:spLocks noChangeArrowheads="1"/>
          </p:cNvSpPr>
          <p:nvPr userDrawn="1"/>
        </p:nvSpPr>
        <p:spPr bwMode="auto">
          <a:xfrm>
            <a:off x="0" y="4800600"/>
            <a:ext cx="43891200" cy="130175"/>
          </a:xfrm>
          <a:prstGeom prst="rect">
            <a:avLst/>
          </a:prstGeom>
          <a:solidFill>
            <a:srgbClr val="660000"/>
          </a:solidFill>
          <a:ln w="152400">
            <a:solidFill>
              <a:srgbClr val="FF9900"/>
            </a:solidFill>
            <a:miter lim="800000"/>
            <a:headEnd/>
            <a:tailEnd/>
          </a:ln>
        </p:spPr>
        <p:txBody>
          <a:bodyPr wrap="none" anchor="ctr"/>
          <a:lstStyle>
            <a:lvl1pPr eaLnBrk="0" hangingPunct="0">
              <a:defRPr sz="2900">
                <a:solidFill>
                  <a:schemeClr val="tx1"/>
                </a:solidFill>
                <a:latin typeface="Arial Narrow" panose="020B0606020202030204" pitchFamily="34" charset="0"/>
              </a:defRPr>
            </a:lvl1pPr>
            <a:lvl2pPr marL="742950" indent="-285750" eaLnBrk="0" hangingPunct="0">
              <a:defRPr sz="2900">
                <a:solidFill>
                  <a:schemeClr val="tx1"/>
                </a:solidFill>
                <a:latin typeface="Arial Narrow" panose="020B0606020202030204" pitchFamily="34" charset="0"/>
              </a:defRPr>
            </a:lvl2pPr>
            <a:lvl3pPr marL="1143000" indent="-228600" eaLnBrk="0" hangingPunct="0">
              <a:defRPr sz="2900">
                <a:solidFill>
                  <a:schemeClr val="tx1"/>
                </a:solidFill>
                <a:latin typeface="Arial Narrow" panose="020B0606020202030204" pitchFamily="34" charset="0"/>
              </a:defRPr>
            </a:lvl3pPr>
            <a:lvl4pPr marL="1600200" indent="-228600" eaLnBrk="0" hangingPunct="0">
              <a:defRPr sz="2900">
                <a:solidFill>
                  <a:schemeClr val="tx1"/>
                </a:solidFill>
                <a:latin typeface="Arial Narrow" panose="020B0606020202030204" pitchFamily="34" charset="0"/>
              </a:defRPr>
            </a:lvl4pPr>
            <a:lvl5pPr marL="2057400" indent="-228600" eaLnBrk="0" hangingPunct="0">
              <a:defRPr sz="2900">
                <a:solidFill>
                  <a:schemeClr val="tx1"/>
                </a:solidFill>
                <a:latin typeface="Arial Narrow" panose="020B0606020202030204" pitchFamily="34" charset="0"/>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defRPr>
            </a:lvl9pPr>
          </a:lstStyle>
          <a:p>
            <a:pPr eaLnBrk="1" hangingPunct="1">
              <a:defRPr/>
            </a:pPr>
            <a:endParaRPr lang="en-US" altLang="en-US">
              <a:ea typeface="+mn-ea"/>
            </a:endParaRPr>
          </a:p>
        </p:txBody>
      </p:sp>
      <p:sp>
        <p:nvSpPr>
          <p:cNvPr id="1029" name="Rectangle 15">
            <a:extLst>
              <a:ext uri="{FF2B5EF4-FFF2-40B4-BE49-F238E27FC236}">
                <a16:creationId xmlns:a16="http://schemas.microsoft.com/office/drawing/2014/main" id="{81A195E0-C94F-8E49-B69D-2C35334E71E9}"/>
              </a:ext>
            </a:extLst>
          </p:cNvPr>
          <p:cNvSpPr>
            <a:spLocks noGrp="1" noChangeArrowheads="1"/>
          </p:cNvSpPr>
          <p:nvPr>
            <p:ph type="title"/>
          </p:nvPr>
        </p:nvSpPr>
        <p:spPr bwMode="auto">
          <a:xfrm>
            <a:off x="960438" y="1273175"/>
            <a:ext cx="41924287" cy="220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67" tIns="45624" rIns="91267" bIns="45624" numCol="1" anchor="ctr" anchorCtr="0" compatLnSpc="1">
            <a:prstTxWarp prst="textNoShape">
              <a:avLst/>
            </a:prstTxWarp>
          </a:bodyPr>
          <a:lstStyle/>
          <a:p>
            <a:pPr lvl="0"/>
            <a:r>
              <a:rPr lang="en-US" altLang="en-US"/>
              <a:t>Click to edit Master title style</a:t>
            </a:r>
          </a:p>
        </p:txBody>
      </p:sp>
      <p:sp>
        <p:nvSpPr>
          <p:cNvPr id="1030" name="Rectangle 16">
            <a:extLst>
              <a:ext uri="{FF2B5EF4-FFF2-40B4-BE49-F238E27FC236}">
                <a16:creationId xmlns:a16="http://schemas.microsoft.com/office/drawing/2014/main" id="{36F1DC28-9FE1-8F40-A661-F5EDD9B17ED8}"/>
              </a:ext>
            </a:extLst>
          </p:cNvPr>
          <p:cNvSpPr>
            <a:spLocks noGrp="1" noChangeArrowheads="1"/>
          </p:cNvSpPr>
          <p:nvPr>
            <p:ph type="body" idx="1"/>
          </p:nvPr>
        </p:nvSpPr>
        <p:spPr bwMode="auto">
          <a:xfrm>
            <a:off x="693738" y="5638800"/>
            <a:ext cx="9974262" cy="265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6408" tIns="456408" rIns="456408" bIns="456408" numCol="1" anchor="t" anchorCtr="0" compatLnSpc="1">
            <a:prstTxWarp prst="textNoShape">
              <a:avLst/>
            </a:prstTxWarp>
          </a:bodyPr>
          <a:lstStyle/>
          <a:p>
            <a:pPr lvl="0"/>
            <a:r>
              <a:rPr lang="en-US" altLang="en-US"/>
              <a:t>Click to edit Master text styles</a:t>
            </a:r>
          </a:p>
          <a:p>
            <a:pPr lvl="1"/>
            <a:r>
              <a:rPr lang="en-US" altLang="en-US"/>
              <a:t>Second level</a:t>
            </a:r>
          </a:p>
        </p:txBody>
      </p:sp>
      <p:sp>
        <p:nvSpPr>
          <p:cNvPr id="1031" name="Rectangle 25">
            <a:extLst>
              <a:ext uri="{FF2B5EF4-FFF2-40B4-BE49-F238E27FC236}">
                <a16:creationId xmlns:a16="http://schemas.microsoft.com/office/drawing/2014/main" id="{068AB79D-9380-D442-BC7D-F5AC228E2658}"/>
              </a:ext>
            </a:extLst>
          </p:cNvPr>
          <p:cNvSpPr>
            <a:spLocks noChangeArrowheads="1"/>
          </p:cNvSpPr>
          <p:nvPr userDrawn="1"/>
        </p:nvSpPr>
        <p:spPr bwMode="auto">
          <a:xfrm>
            <a:off x="0" y="0"/>
            <a:ext cx="43891200" cy="32918400"/>
          </a:xfrm>
          <a:prstGeom prst="rect">
            <a:avLst/>
          </a:prstGeom>
          <a:noFill/>
          <a:ln w="3175">
            <a:solidFill>
              <a:schemeClr val="tx2"/>
            </a:solidFill>
            <a:miter lim="800000"/>
            <a:headEnd/>
            <a:tailEnd/>
          </a:ln>
          <a:extLst>
            <a:ext uri="{909E8E84-426E-40dd-AFC4-6F175D3DCCD1}"/>
          </a:extLst>
        </p:spPr>
        <p:txBody>
          <a:bodyPr wrap="none" anchor="ctr"/>
          <a:lstStyle>
            <a:lvl1pPr eaLnBrk="0" hangingPunct="0">
              <a:defRPr sz="2900">
                <a:solidFill>
                  <a:schemeClr val="tx1"/>
                </a:solidFill>
                <a:latin typeface="Arial Narrow" panose="020B0606020202030204" pitchFamily="34" charset="0"/>
              </a:defRPr>
            </a:lvl1pPr>
            <a:lvl2pPr marL="742950" indent="-285750" eaLnBrk="0" hangingPunct="0">
              <a:defRPr sz="2900">
                <a:solidFill>
                  <a:schemeClr val="tx1"/>
                </a:solidFill>
                <a:latin typeface="Arial Narrow" panose="020B0606020202030204" pitchFamily="34" charset="0"/>
              </a:defRPr>
            </a:lvl2pPr>
            <a:lvl3pPr marL="1143000" indent="-228600" eaLnBrk="0" hangingPunct="0">
              <a:defRPr sz="2900">
                <a:solidFill>
                  <a:schemeClr val="tx1"/>
                </a:solidFill>
                <a:latin typeface="Arial Narrow" panose="020B0606020202030204" pitchFamily="34" charset="0"/>
              </a:defRPr>
            </a:lvl3pPr>
            <a:lvl4pPr marL="1600200" indent="-228600" eaLnBrk="0" hangingPunct="0">
              <a:defRPr sz="2900">
                <a:solidFill>
                  <a:schemeClr val="tx1"/>
                </a:solidFill>
                <a:latin typeface="Arial Narrow" panose="020B0606020202030204" pitchFamily="34" charset="0"/>
              </a:defRPr>
            </a:lvl4pPr>
            <a:lvl5pPr marL="2057400" indent="-228600" eaLnBrk="0" hangingPunct="0">
              <a:defRPr sz="2900">
                <a:solidFill>
                  <a:schemeClr val="tx1"/>
                </a:solidFill>
                <a:latin typeface="Arial Narrow" panose="020B0606020202030204" pitchFamily="34" charset="0"/>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defRPr>
            </a:lvl9pPr>
          </a:lstStyle>
          <a:p>
            <a:pPr eaLnBrk="1" hangingPunct="1">
              <a:defRPr/>
            </a:pPr>
            <a:endParaRPr lang="en-US" altLang="en-US">
              <a:ea typeface="+mn-ea"/>
            </a:endParaRPr>
          </a:p>
        </p:txBody>
      </p:sp>
      <p:sp>
        <p:nvSpPr>
          <p:cNvPr id="1032" name="Rectangle 32">
            <a:extLst>
              <a:ext uri="{FF2B5EF4-FFF2-40B4-BE49-F238E27FC236}">
                <a16:creationId xmlns:a16="http://schemas.microsoft.com/office/drawing/2014/main" id="{B3209F67-7C20-DF40-8DCB-7B2A215E3BAC}"/>
              </a:ext>
            </a:extLst>
          </p:cNvPr>
          <p:cNvSpPr>
            <a:spLocks noChangeArrowheads="1"/>
          </p:cNvSpPr>
          <p:nvPr userDrawn="1"/>
        </p:nvSpPr>
        <p:spPr bwMode="auto">
          <a:xfrm>
            <a:off x="11490325" y="5638800"/>
            <a:ext cx="9982200" cy="26563638"/>
          </a:xfrm>
          <a:prstGeom prst="rect">
            <a:avLst/>
          </a:prstGeom>
          <a:solidFill>
            <a:srgbClr val="FFFFFF"/>
          </a:solidFill>
          <a:ln w="9525">
            <a:solidFill>
              <a:schemeClr val="tx1"/>
            </a:solidFill>
            <a:miter lim="800000"/>
            <a:headEnd/>
            <a:tailEnd/>
          </a:ln>
        </p:spPr>
        <p:txBody>
          <a:bodyPr wrap="none" anchor="ctr"/>
          <a:lstStyle>
            <a:lvl1pPr eaLnBrk="0" hangingPunct="0">
              <a:defRPr sz="2900">
                <a:solidFill>
                  <a:schemeClr val="tx1"/>
                </a:solidFill>
                <a:latin typeface="Arial Narrow" panose="020B0606020202030204" pitchFamily="34" charset="0"/>
              </a:defRPr>
            </a:lvl1pPr>
            <a:lvl2pPr marL="742950" indent="-285750" eaLnBrk="0" hangingPunct="0">
              <a:defRPr sz="2900">
                <a:solidFill>
                  <a:schemeClr val="tx1"/>
                </a:solidFill>
                <a:latin typeface="Arial Narrow" panose="020B0606020202030204" pitchFamily="34" charset="0"/>
              </a:defRPr>
            </a:lvl2pPr>
            <a:lvl3pPr marL="1143000" indent="-228600" eaLnBrk="0" hangingPunct="0">
              <a:defRPr sz="2900">
                <a:solidFill>
                  <a:schemeClr val="tx1"/>
                </a:solidFill>
                <a:latin typeface="Arial Narrow" panose="020B0606020202030204" pitchFamily="34" charset="0"/>
              </a:defRPr>
            </a:lvl3pPr>
            <a:lvl4pPr marL="1600200" indent="-228600" eaLnBrk="0" hangingPunct="0">
              <a:defRPr sz="2900">
                <a:solidFill>
                  <a:schemeClr val="tx1"/>
                </a:solidFill>
                <a:latin typeface="Arial Narrow" panose="020B0606020202030204" pitchFamily="34" charset="0"/>
              </a:defRPr>
            </a:lvl4pPr>
            <a:lvl5pPr marL="2057400" indent="-228600" eaLnBrk="0" hangingPunct="0">
              <a:defRPr sz="2900">
                <a:solidFill>
                  <a:schemeClr val="tx1"/>
                </a:solidFill>
                <a:latin typeface="Arial Narrow" panose="020B0606020202030204" pitchFamily="34" charset="0"/>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defRPr>
            </a:lvl9pPr>
          </a:lstStyle>
          <a:p>
            <a:pPr eaLnBrk="1" hangingPunct="1">
              <a:defRPr/>
            </a:pPr>
            <a:endParaRPr lang="en-US" altLang="en-US">
              <a:ea typeface="+mn-ea"/>
            </a:endParaRPr>
          </a:p>
        </p:txBody>
      </p:sp>
      <p:sp>
        <p:nvSpPr>
          <p:cNvPr id="1033" name="Rectangle 34">
            <a:extLst>
              <a:ext uri="{FF2B5EF4-FFF2-40B4-BE49-F238E27FC236}">
                <a16:creationId xmlns:a16="http://schemas.microsoft.com/office/drawing/2014/main" id="{D0F45EE8-A46E-084E-8770-F7F1292967F0}"/>
              </a:ext>
            </a:extLst>
          </p:cNvPr>
          <p:cNvSpPr>
            <a:spLocks noChangeArrowheads="1"/>
          </p:cNvSpPr>
          <p:nvPr userDrawn="1"/>
        </p:nvSpPr>
        <p:spPr bwMode="auto">
          <a:xfrm>
            <a:off x="22272625" y="5638800"/>
            <a:ext cx="9982200" cy="26563638"/>
          </a:xfrm>
          <a:prstGeom prst="rect">
            <a:avLst/>
          </a:prstGeom>
          <a:solidFill>
            <a:srgbClr val="FFFFFF"/>
          </a:solidFill>
          <a:ln w="9525">
            <a:solidFill>
              <a:schemeClr val="tx1"/>
            </a:solidFill>
            <a:miter lim="800000"/>
            <a:headEnd/>
            <a:tailEnd/>
          </a:ln>
        </p:spPr>
        <p:txBody>
          <a:bodyPr wrap="none" anchor="ctr"/>
          <a:lstStyle>
            <a:lvl1pPr eaLnBrk="0" hangingPunct="0">
              <a:defRPr sz="2900">
                <a:solidFill>
                  <a:schemeClr val="tx1"/>
                </a:solidFill>
                <a:latin typeface="Arial Narrow" panose="020B0606020202030204" pitchFamily="34" charset="0"/>
              </a:defRPr>
            </a:lvl1pPr>
            <a:lvl2pPr marL="742950" indent="-285750" eaLnBrk="0" hangingPunct="0">
              <a:defRPr sz="2900">
                <a:solidFill>
                  <a:schemeClr val="tx1"/>
                </a:solidFill>
                <a:latin typeface="Arial Narrow" panose="020B0606020202030204" pitchFamily="34" charset="0"/>
              </a:defRPr>
            </a:lvl2pPr>
            <a:lvl3pPr marL="1143000" indent="-228600" eaLnBrk="0" hangingPunct="0">
              <a:defRPr sz="2900">
                <a:solidFill>
                  <a:schemeClr val="tx1"/>
                </a:solidFill>
                <a:latin typeface="Arial Narrow" panose="020B0606020202030204" pitchFamily="34" charset="0"/>
              </a:defRPr>
            </a:lvl3pPr>
            <a:lvl4pPr marL="1600200" indent="-228600" eaLnBrk="0" hangingPunct="0">
              <a:defRPr sz="2900">
                <a:solidFill>
                  <a:schemeClr val="tx1"/>
                </a:solidFill>
                <a:latin typeface="Arial Narrow" panose="020B0606020202030204" pitchFamily="34" charset="0"/>
              </a:defRPr>
            </a:lvl4pPr>
            <a:lvl5pPr marL="2057400" indent="-228600" eaLnBrk="0" hangingPunct="0">
              <a:defRPr sz="2900">
                <a:solidFill>
                  <a:schemeClr val="tx1"/>
                </a:solidFill>
                <a:latin typeface="Arial Narrow" panose="020B0606020202030204" pitchFamily="34" charset="0"/>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defRPr>
            </a:lvl9pPr>
          </a:lstStyle>
          <a:p>
            <a:pPr eaLnBrk="1" hangingPunct="1">
              <a:defRPr/>
            </a:pPr>
            <a:endParaRPr lang="en-US" altLang="en-US">
              <a:ea typeface="+mn-ea"/>
            </a:endParaRPr>
          </a:p>
        </p:txBody>
      </p:sp>
      <p:sp>
        <p:nvSpPr>
          <p:cNvPr id="1034" name="Rectangle 35">
            <a:extLst>
              <a:ext uri="{FF2B5EF4-FFF2-40B4-BE49-F238E27FC236}">
                <a16:creationId xmlns:a16="http://schemas.microsoft.com/office/drawing/2014/main" id="{86DCBC4C-2083-514C-BA2F-3CEA65C1D69B}"/>
              </a:ext>
            </a:extLst>
          </p:cNvPr>
          <p:cNvSpPr>
            <a:spLocks noChangeArrowheads="1"/>
          </p:cNvSpPr>
          <p:nvPr userDrawn="1"/>
        </p:nvSpPr>
        <p:spPr bwMode="auto">
          <a:xfrm>
            <a:off x="33078738" y="5638800"/>
            <a:ext cx="9982200" cy="26563638"/>
          </a:xfrm>
          <a:prstGeom prst="rect">
            <a:avLst/>
          </a:prstGeom>
          <a:solidFill>
            <a:srgbClr val="FFFFFF"/>
          </a:solidFill>
          <a:ln w="9525">
            <a:solidFill>
              <a:schemeClr val="tx1"/>
            </a:solidFill>
            <a:miter lim="800000"/>
            <a:headEnd/>
            <a:tailEnd/>
          </a:ln>
        </p:spPr>
        <p:txBody>
          <a:bodyPr wrap="none" anchor="ctr"/>
          <a:lstStyle>
            <a:lvl1pPr eaLnBrk="0" hangingPunct="0">
              <a:defRPr sz="2900">
                <a:solidFill>
                  <a:schemeClr val="tx1"/>
                </a:solidFill>
                <a:latin typeface="Arial Narrow" panose="020B0606020202030204" pitchFamily="34" charset="0"/>
              </a:defRPr>
            </a:lvl1pPr>
            <a:lvl2pPr marL="742950" indent="-285750" eaLnBrk="0" hangingPunct="0">
              <a:defRPr sz="2900">
                <a:solidFill>
                  <a:schemeClr val="tx1"/>
                </a:solidFill>
                <a:latin typeface="Arial Narrow" panose="020B0606020202030204" pitchFamily="34" charset="0"/>
              </a:defRPr>
            </a:lvl2pPr>
            <a:lvl3pPr marL="1143000" indent="-228600" eaLnBrk="0" hangingPunct="0">
              <a:defRPr sz="2900">
                <a:solidFill>
                  <a:schemeClr val="tx1"/>
                </a:solidFill>
                <a:latin typeface="Arial Narrow" panose="020B0606020202030204" pitchFamily="34" charset="0"/>
              </a:defRPr>
            </a:lvl3pPr>
            <a:lvl4pPr marL="1600200" indent="-228600" eaLnBrk="0" hangingPunct="0">
              <a:defRPr sz="2900">
                <a:solidFill>
                  <a:schemeClr val="tx1"/>
                </a:solidFill>
                <a:latin typeface="Arial Narrow" panose="020B0606020202030204" pitchFamily="34" charset="0"/>
              </a:defRPr>
            </a:lvl4pPr>
            <a:lvl5pPr marL="2057400" indent="-228600" eaLnBrk="0" hangingPunct="0">
              <a:defRPr sz="2900">
                <a:solidFill>
                  <a:schemeClr val="tx1"/>
                </a:solidFill>
                <a:latin typeface="Arial Narrow" panose="020B0606020202030204" pitchFamily="34" charset="0"/>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defRPr>
            </a:lvl9pPr>
          </a:lstStyle>
          <a:p>
            <a:pPr eaLnBrk="1" hangingPunct="1">
              <a:defRPr/>
            </a:pPr>
            <a:endParaRPr lang="en-US" altLang="en-US">
              <a:ea typeface="+mn-ea"/>
            </a:endParaRP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rtl="0" eaLnBrk="0" fontAlgn="base" hangingPunct="0">
        <a:spcBef>
          <a:spcPct val="0"/>
        </a:spcBef>
        <a:spcAft>
          <a:spcPct val="0"/>
        </a:spcAft>
        <a:defRPr sz="8600">
          <a:solidFill>
            <a:srgbClr val="FFFFFF"/>
          </a:solidFill>
          <a:latin typeface="+mj-lt"/>
          <a:ea typeface="MS PGothic" panose="020B0600070205080204" pitchFamily="34" charset="-128"/>
          <a:cs typeface="+mj-cs"/>
        </a:defRPr>
      </a:lvl1pPr>
      <a:lvl2pPr algn="ctr" rtl="0" eaLnBrk="0" fontAlgn="base" hangingPunct="0">
        <a:spcBef>
          <a:spcPct val="0"/>
        </a:spcBef>
        <a:spcAft>
          <a:spcPct val="0"/>
        </a:spcAft>
        <a:defRPr sz="8600">
          <a:solidFill>
            <a:srgbClr val="FFFFFF"/>
          </a:solidFill>
          <a:latin typeface="Arial Black" pitchFamily="34" charset="0"/>
          <a:ea typeface="MS PGothic" panose="020B0600070205080204" pitchFamily="34" charset="-128"/>
        </a:defRPr>
      </a:lvl2pPr>
      <a:lvl3pPr algn="ctr" rtl="0" eaLnBrk="0" fontAlgn="base" hangingPunct="0">
        <a:spcBef>
          <a:spcPct val="0"/>
        </a:spcBef>
        <a:spcAft>
          <a:spcPct val="0"/>
        </a:spcAft>
        <a:defRPr sz="8600">
          <a:solidFill>
            <a:srgbClr val="FFFFFF"/>
          </a:solidFill>
          <a:latin typeface="Arial Black" pitchFamily="34" charset="0"/>
          <a:ea typeface="MS PGothic" panose="020B0600070205080204" pitchFamily="34" charset="-128"/>
        </a:defRPr>
      </a:lvl3pPr>
      <a:lvl4pPr algn="ctr" rtl="0" eaLnBrk="0" fontAlgn="base" hangingPunct="0">
        <a:spcBef>
          <a:spcPct val="0"/>
        </a:spcBef>
        <a:spcAft>
          <a:spcPct val="0"/>
        </a:spcAft>
        <a:defRPr sz="8600">
          <a:solidFill>
            <a:srgbClr val="FFFFFF"/>
          </a:solidFill>
          <a:latin typeface="Arial Black" pitchFamily="34" charset="0"/>
          <a:ea typeface="MS PGothic" panose="020B0600070205080204" pitchFamily="34" charset="-128"/>
        </a:defRPr>
      </a:lvl4pPr>
      <a:lvl5pPr algn="ctr" rtl="0" eaLnBrk="0" fontAlgn="base" hangingPunct="0">
        <a:spcBef>
          <a:spcPct val="0"/>
        </a:spcBef>
        <a:spcAft>
          <a:spcPct val="0"/>
        </a:spcAft>
        <a:defRPr sz="8600">
          <a:solidFill>
            <a:srgbClr val="FFFFFF"/>
          </a:solidFill>
          <a:latin typeface="Arial Black" pitchFamily="34" charset="0"/>
          <a:ea typeface="MS PGothic" panose="020B0600070205080204" pitchFamily="34" charset="-128"/>
        </a:defRPr>
      </a:lvl5pPr>
      <a:lvl6pPr marL="457200" algn="ctr" rtl="0" fontAlgn="base">
        <a:spcBef>
          <a:spcPct val="0"/>
        </a:spcBef>
        <a:spcAft>
          <a:spcPct val="0"/>
        </a:spcAft>
        <a:defRPr sz="8600">
          <a:solidFill>
            <a:srgbClr val="FFFFFF"/>
          </a:solidFill>
          <a:latin typeface="Arial Black" pitchFamily="34" charset="0"/>
        </a:defRPr>
      </a:lvl6pPr>
      <a:lvl7pPr marL="914400" algn="ctr" rtl="0" fontAlgn="base">
        <a:spcBef>
          <a:spcPct val="0"/>
        </a:spcBef>
        <a:spcAft>
          <a:spcPct val="0"/>
        </a:spcAft>
        <a:defRPr sz="8600">
          <a:solidFill>
            <a:srgbClr val="FFFFFF"/>
          </a:solidFill>
          <a:latin typeface="Arial Black" pitchFamily="34" charset="0"/>
        </a:defRPr>
      </a:lvl7pPr>
      <a:lvl8pPr marL="1371600" algn="ctr" rtl="0" fontAlgn="base">
        <a:spcBef>
          <a:spcPct val="0"/>
        </a:spcBef>
        <a:spcAft>
          <a:spcPct val="0"/>
        </a:spcAft>
        <a:defRPr sz="8600">
          <a:solidFill>
            <a:srgbClr val="FFFFFF"/>
          </a:solidFill>
          <a:latin typeface="Arial Black" pitchFamily="34" charset="0"/>
        </a:defRPr>
      </a:lvl8pPr>
      <a:lvl9pPr marL="1828800" algn="ctr" rtl="0" fontAlgn="base">
        <a:spcBef>
          <a:spcPct val="0"/>
        </a:spcBef>
        <a:spcAft>
          <a:spcPct val="0"/>
        </a:spcAft>
        <a:defRPr sz="8600">
          <a:solidFill>
            <a:srgbClr val="FFFFFF"/>
          </a:solidFill>
          <a:latin typeface="Arial Black" pitchFamily="34" charset="0"/>
        </a:defRPr>
      </a:lvl9pPr>
    </p:titleStyle>
    <p:bodyStyle>
      <a:lvl1pPr marL="342900" indent="-342900" algn="l" rtl="0" eaLnBrk="0" fontAlgn="base" hangingPunct="0">
        <a:spcBef>
          <a:spcPct val="20000"/>
        </a:spcBef>
        <a:spcAft>
          <a:spcPct val="0"/>
        </a:spcAft>
        <a:buChar char="•"/>
        <a:defRPr sz="2900">
          <a:solidFill>
            <a:schemeClr val="tx1"/>
          </a:solidFill>
          <a:latin typeface="+mn-lt"/>
          <a:ea typeface="MS PGothic" panose="020B0600070205080204" pitchFamily="34" charset="-128"/>
          <a:cs typeface="+mn-cs"/>
        </a:defRPr>
      </a:lvl1pPr>
      <a:lvl2pPr marL="739775" indent="-282575" algn="l" rtl="0" eaLnBrk="0" fontAlgn="base" hangingPunct="0">
        <a:spcBef>
          <a:spcPct val="20000"/>
        </a:spcBef>
        <a:spcAft>
          <a:spcPct val="0"/>
        </a:spcAft>
        <a:buChar char="–"/>
        <a:defRPr sz="29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19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19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1900">
          <a:solidFill>
            <a:schemeClr val="tx1"/>
          </a:solidFill>
          <a:latin typeface="+mn-lt"/>
        </a:defRPr>
      </a:lvl6pPr>
      <a:lvl7pPr marL="2971800" indent="-228600" algn="l" rtl="0" fontAlgn="base">
        <a:spcBef>
          <a:spcPct val="20000"/>
        </a:spcBef>
        <a:spcAft>
          <a:spcPct val="0"/>
        </a:spcAft>
        <a:buChar char="»"/>
        <a:defRPr sz="1900">
          <a:solidFill>
            <a:schemeClr val="tx1"/>
          </a:solidFill>
          <a:latin typeface="+mn-lt"/>
        </a:defRPr>
      </a:lvl7pPr>
      <a:lvl8pPr marL="3429000" indent="-228600" algn="l" rtl="0" fontAlgn="base">
        <a:spcBef>
          <a:spcPct val="20000"/>
        </a:spcBef>
        <a:spcAft>
          <a:spcPct val="0"/>
        </a:spcAft>
        <a:buChar char="»"/>
        <a:defRPr sz="1900">
          <a:solidFill>
            <a:schemeClr val="tx1"/>
          </a:solidFill>
          <a:latin typeface="+mn-lt"/>
        </a:defRPr>
      </a:lvl8pPr>
      <a:lvl9pPr marL="3886200" indent="-228600" algn="l" rtl="0" fontAlgn="base">
        <a:spcBef>
          <a:spcPct val="20000"/>
        </a:spcBef>
        <a:spcAft>
          <a:spcPct val="0"/>
        </a:spcAft>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636034A7-4861-5A4A-9820-C649045E1FE9}"/>
              </a:ext>
            </a:extLst>
          </p:cNvPr>
          <p:cNvSpPr>
            <a:spLocks noChangeArrowheads="1"/>
          </p:cNvSpPr>
          <p:nvPr userDrawn="1"/>
        </p:nvSpPr>
        <p:spPr bwMode="auto">
          <a:xfrm>
            <a:off x="0" y="0"/>
            <a:ext cx="43891200" cy="4800600"/>
          </a:xfrm>
          <a:prstGeom prst="rect">
            <a:avLst/>
          </a:prstGeom>
          <a:solidFill>
            <a:schemeClr val="accent1"/>
          </a:solidFill>
          <a:ln w="9525">
            <a:solidFill>
              <a:schemeClr val="tx1"/>
            </a:solidFill>
            <a:miter lim="800000"/>
            <a:headEnd/>
            <a:tailEnd/>
          </a:ln>
        </p:spPr>
        <p:txBody>
          <a:bodyPr wrap="none" anchor="ctr"/>
          <a:lstStyle>
            <a:lvl1pPr eaLnBrk="0" hangingPunct="0">
              <a:defRPr sz="2900">
                <a:solidFill>
                  <a:schemeClr val="tx1"/>
                </a:solidFill>
                <a:latin typeface="Arial Narrow" panose="020B0606020202030204" pitchFamily="34" charset="0"/>
              </a:defRPr>
            </a:lvl1pPr>
            <a:lvl2pPr marL="742950" indent="-285750" eaLnBrk="0" hangingPunct="0">
              <a:defRPr sz="2900">
                <a:solidFill>
                  <a:schemeClr val="tx1"/>
                </a:solidFill>
                <a:latin typeface="Arial Narrow" panose="020B0606020202030204" pitchFamily="34" charset="0"/>
              </a:defRPr>
            </a:lvl2pPr>
            <a:lvl3pPr marL="1143000" indent="-228600" eaLnBrk="0" hangingPunct="0">
              <a:defRPr sz="2900">
                <a:solidFill>
                  <a:schemeClr val="tx1"/>
                </a:solidFill>
                <a:latin typeface="Arial Narrow" panose="020B0606020202030204" pitchFamily="34" charset="0"/>
              </a:defRPr>
            </a:lvl3pPr>
            <a:lvl4pPr marL="1600200" indent="-228600" eaLnBrk="0" hangingPunct="0">
              <a:defRPr sz="2900">
                <a:solidFill>
                  <a:schemeClr val="tx1"/>
                </a:solidFill>
                <a:latin typeface="Arial Narrow" panose="020B0606020202030204" pitchFamily="34" charset="0"/>
              </a:defRPr>
            </a:lvl4pPr>
            <a:lvl5pPr marL="2057400" indent="-228600" eaLnBrk="0" hangingPunct="0">
              <a:defRPr sz="2900">
                <a:solidFill>
                  <a:schemeClr val="tx1"/>
                </a:solidFill>
                <a:latin typeface="Arial Narrow" panose="020B0606020202030204" pitchFamily="34" charset="0"/>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defRPr>
            </a:lvl9pPr>
          </a:lstStyle>
          <a:p>
            <a:pPr eaLnBrk="1" hangingPunct="1">
              <a:defRPr/>
            </a:pPr>
            <a:endParaRPr lang="en-US" altLang="en-US">
              <a:ea typeface="+mn-ea"/>
            </a:endParaRPr>
          </a:p>
        </p:txBody>
      </p:sp>
      <p:sp>
        <p:nvSpPr>
          <p:cNvPr id="2051" name="Rectangle 3">
            <a:extLst>
              <a:ext uri="{FF2B5EF4-FFF2-40B4-BE49-F238E27FC236}">
                <a16:creationId xmlns:a16="http://schemas.microsoft.com/office/drawing/2014/main" id="{E82D8905-AC24-594E-9532-B77735588ECF}"/>
              </a:ext>
            </a:extLst>
          </p:cNvPr>
          <p:cNvSpPr>
            <a:spLocks noChangeArrowheads="1"/>
          </p:cNvSpPr>
          <p:nvPr userDrawn="1"/>
        </p:nvSpPr>
        <p:spPr bwMode="auto">
          <a:xfrm>
            <a:off x="693738" y="5638800"/>
            <a:ext cx="9974262" cy="26563638"/>
          </a:xfrm>
          <a:prstGeom prst="rect">
            <a:avLst/>
          </a:prstGeom>
          <a:solidFill>
            <a:schemeClr val="accent1"/>
          </a:solidFill>
          <a:ln w="9525">
            <a:solidFill>
              <a:schemeClr val="tx1"/>
            </a:solidFill>
            <a:miter lim="800000"/>
            <a:headEnd/>
            <a:tailEnd/>
          </a:ln>
        </p:spPr>
        <p:txBody>
          <a:bodyPr wrap="none" anchor="ctr"/>
          <a:lstStyle>
            <a:lvl1pPr eaLnBrk="0" hangingPunct="0">
              <a:defRPr sz="2900">
                <a:solidFill>
                  <a:schemeClr val="tx1"/>
                </a:solidFill>
                <a:latin typeface="Arial Narrow" panose="020B0606020202030204" pitchFamily="34" charset="0"/>
              </a:defRPr>
            </a:lvl1pPr>
            <a:lvl2pPr marL="742950" indent="-285750" eaLnBrk="0" hangingPunct="0">
              <a:defRPr sz="2900">
                <a:solidFill>
                  <a:schemeClr val="tx1"/>
                </a:solidFill>
                <a:latin typeface="Arial Narrow" panose="020B0606020202030204" pitchFamily="34" charset="0"/>
              </a:defRPr>
            </a:lvl2pPr>
            <a:lvl3pPr marL="1143000" indent="-228600" eaLnBrk="0" hangingPunct="0">
              <a:defRPr sz="2900">
                <a:solidFill>
                  <a:schemeClr val="tx1"/>
                </a:solidFill>
                <a:latin typeface="Arial Narrow" panose="020B0606020202030204" pitchFamily="34" charset="0"/>
              </a:defRPr>
            </a:lvl3pPr>
            <a:lvl4pPr marL="1600200" indent="-228600" eaLnBrk="0" hangingPunct="0">
              <a:defRPr sz="2900">
                <a:solidFill>
                  <a:schemeClr val="tx1"/>
                </a:solidFill>
                <a:latin typeface="Arial Narrow" panose="020B0606020202030204" pitchFamily="34" charset="0"/>
              </a:defRPr>
            </a:lvl4pPr>
            <a:lvl5pPr marL="2057400" indent="-228600" eaLnBrk="0" hangingPunct="0">
              <a:defRPr sz="2900">
                <a:solidFill>
                  <a:schemeClr val="tx1"/>
                </a:solidFill>
                <a:latin typeface="Arial Narrow" panose="020B0606020202030204" pitchFamily="34" charset="0"/>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defRPr>
            </a:lvl9pPr>
          </a:lstStyle>
          <a:p>
            <a:pPr eaLnBrk="1" hangingPunct="1">
              <a:defRPr/>
            </a:pPr>
            <a:endParaRPr lang="en-US" altLang="en-US">
              <a:ea typeface="+mn-ea"/>
            </a:endParaRPr>
          </a:p>
        </p:txBody>
      </p:sp>
      <p:sp>
        <p:nvSpPr>
          <p:cNvPr id="2052" name="Rectangle 4">
            <a:extLst>
              <a:ext uri="{FF2B5EF4-FFF2-40B4-BE49-F238E27FC236}">
                <a16:creationId xmlns:a16="http://schemas.microsoft.com/office/drawing/2014/main" id="{4CA71CC7-9BBB-8248-B939-5EB36557900D}"/>
              </a:ext>
            </a:extLst>
          </p:cNvPr>
          <p:cNvSpPr>
            <a:spLocks noChangeArrowheads="1"/>
          </p:cNvSpPr>
          <p:nvPr userDrawn="1"/>
        </p:nvSpPr>
        <p:spPr bwMode="auto">
          <a:xfrm>
            <a:off x="0" y="4800600"/>
            <a:ext cx="43891200" cy="130175"/>
          </a:xfrm>
          <a:prstGeom prst="rect">
            <a:avLst/>
          </a:prstGeom>
          <a:solidFill>
            <a:srgbClr val="660000"/>
          </a:solidFill>
          <a:ln>
            <a:noFill/>
          </a:ln>
          <a:extLst>
            <a:ext uri="{91240B29-F687-4f45-9708-019B960494DF}"/>
          </a:extLst>
        </p:spPr>
        <p:txBody>
          <a:bodyPr wrap="none" anchor="ctr"/>
          <a:lstStyle>
            <a:lvl1pPr eaLnBrk="0" hangingPunct="0">
              <a:defRPr sz="2900">
                <a:solidFill>
                  <a:schemeClr val="tx1"/>
                </a:solidFill>
                <a:latin typeface="Arial Narrow" panose="020B0606020202030204" pitchFamily="34" charset="0"/>
              </a:defRPr>
            </a:lvl1pPr>
            <a:lvl2pPr marL="742950" indent="-285750" eaLnBrk="0" hangingPunct="0">
              <a:defRPr sz="2900">
                <a:solidFill>
                  <a:schemeClr val="tx1"/>
                </a:solidFill>
                <a:latin typeface="Arial Narrow" panose="020B0606020202030204" pitchFamily="34" charset="0"/>
              </a:defRPr>
            </a:lvl2pPr>
            <a:lvl3pPr marL="1143000" indent="-228600" eaLnBrk="0" hangingPunct="0">
              <a:defRPr sz="2900">
                <a:solidFill>
                  <a:schemeClr val="tx1"/>
                </a:solidFill>
                <a:latin typeface="Arial Narrow" panose="020B0606020202030204" pitchFamily="34" charset="0"/>
              </a:defRPr>
            </a:lvl3pPr>
            <a:lvl4pPr marL="1600200" indent="-228600" eaLnBrk="0" hangingPunct="0">
              <a:defRPr sz="2900">
                <a:solidFill>
                  <a:schemeClr val="tx1"/>
                </a:solidFill>
                <a:latin typeface="Arial Narrow" panose="020B0606020202030204" pitchFamily="34" charset="0"/>
              </a:defRPr>
            </a:lvl4pPr>
            <a:lvl5pPr marL="2057400" indent="-228600" eaLnBrk="0" hangingPunct="0">
              <a:defRPr sz="2900">
                <a:solidFill>
                  <a:schemeClr val="tx1"/>
                </a:solidFill>
                <a:latin typeface="Arial Narrow" panose="020B0606020202030204" pitchFamily="34" charset="0"/>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defRPr>
            </a:lvl9pPr>
          </a:lstStyle>
          <a:p>
            <a:pPr eaLnBrk="1" hangingPunct="1">
              <a:defRPr/>
            </a:pPr>
            <a:endParaRPr lang="en-US" altLang="en-US">
              <a:ea typeface="+mn-ea"/>
            </a:endParaRPr>
          </a:p>
        </p:txBody>
      </p:sp>
      <p:sp>
        <p:nvSpPr>
          <p:cNvPr id="2053" name="Rectangle 6">
            <a:extLst>
              <a:ext uri="{FF2B5EF4-FFF2-40B4-BE49-F238E27FC236}">
                <a16:creationId xmlns:a16="http://schemas.microsoft.com/office/drawing/2014/main" id="{96A51D84-CCDC-A148-A13B-E74097DD08C9}"/>
              </a:ext>
            </a:extLst>
          </p:cNvPr>
          <p:cNvSpPr>
            <a:spLocks noGrp="1" noChangeArrowheads="1"/>
          </p:cNvSpPr>
          <p:nvPr>
            <p:ph type="title"/>
          </p:nvPr>
        </p:nvSpPr>
        <p:spPr bwMode="auto">
          <a:xfrm>
            <a:off x="960438" y="1273175"/>
            <a:ext cx="41924287" cy="220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67" tIns="45624" rIns="91267" bIns="45624" numCol="1" anchor="ctr" anchorCtr="0" compatLnSpc="1">
            <a:prstTxWarp prst="textNoShape">
              <a:avLst/>
            </a:prstTxWarp>
          </a:bodyPr>
          <a:lstStyle/>
          <a:p>
            <a:pPr lvl="0"/>
            <a:r>
              <a:rPr lang="en-US" altLang="en-US"/>
              <a:t>Click to edit Master title style</a:t>
            </a:r>
          </a:p>
        </p:txBody>
      </p:sp>
      <p:sp>
        <p:nvSpPr>
          <p:cNvPr id="2054" name="Rectangle 7">
            <a:extLst>
              <a:ext uri="{FF2B5EF4-FFF2-40B4-BE49-F238E27FC236}">
                <a16:creationId xmlns:a16="http://schemas.microsoft.com/office/drawing/2014/main" id="{A15DE832-B963-174D-BE4D-1A1BCBB2B028}"/>
              </a:ext>
            </a:extLst>
          </p:cNvPr>
          <p:cNvSpPr>
            <a:spLocks noGrp="1" noChangeArrowheads="1"/>
          </p:cNvSpPr>
          <p:nvPr>
            <p:ph type="body" idx="1"/>
          </p:nvPr>
        </p:nvSpPr>
        <p:spPr bwMode="auto">
          <a:xfrm>
            <a:off x="693738" y="5638800"/>
            <a:ext cx="9974262" cy="265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6408" tIns="456408" rIns="456408" bIns="456408" numCol="1" anchor="t" anchorCtr="0" compatLnSpc="1">
            <a:prstTxWarp prst="textNoShape">
              <a:avLst/>
            </a:prstTxWarp>
          </a:bodyPr>
          <a:lstStyle/>
          <a:p>
            <a:pPr lvl="0"/>
            <a:r>
              <a:rPr lang="en-US" altLang="en-US"/>
              <a:t>Click to edit Master text styles</a:t>
            </a:r>
          </a:p>
          <a:p>
            <a:pPr lvl="1"/>
            <a:r>
              <a:rPr lang="en-US" altLang="en-US"/>
              <a:t>Second level</a:t>
            </a:r>
          </a:p>
        </p:txBody>
      </p:sp>
      <p:sp>
        <p:nvSpPr>
          <p:cNvPr id="2055" name="Rectangle 8">
            <a:extLst>
              <a:ext uri="{FF2B5EF4-FFF2-40B4-BE49-F238E27FC236}">
                <a16:creationId xmlns:a16="http://schemas.microsoft.com/office/drawing/2014/main" id="{366C6110-9A21-FB4F-A6C9-465CAFB40147}"/>
              </a:ext>
            </a:extLst>
          </p:cNvPr>
          <p:cNvSpPr>
            <a:spLocks noChangeArrowheads="1"/>
          </p:cNvSpPr>
          <p:nvPr userDrawn="1"/>
        </p:nvSpPr>
        <p:spPr bwMode="auto">
          <a:xfrm>
            <a:off x="0" y="0"/>
            <a:ext cx="43891200" cy="32918400"/>
          </a:xfrm>
          <a:prstGeom prst="rect">
            <a:avLst/>
          </a:prstGeom>
          <a:noFill/>
          <a:ln w="3175">
            <a:solidFill>
              <a:schemeClr val="tx2"/>
            </a:solidFill>
            <a:miter lim="800000"/>
            <a:headEnd/>
            <a:tailEnd/>
          </a:ln>
          <a:extLst>
            <a:ext uri="{909E8E84-426E-40dd-AFC4-6F175D3DCCD1}"/>
          </a:extLst>
        </p:spPr>
        <p:txBody>
          <a:bodyPr wrap="none" anchor="ctr"/>
          <a:lstStyle>
            <a:lvl1pPr eaLnBrk="0" hangingPunct="0">
              <a:defRPr sz="2900">
                <a:solidFill>
                  <a:schemeClr val="tx1"/>
                </a:solidFill>
                <a:latin typeface="Arial Narrow" panose="020B0606020202030204" pitchFamily="34" charset="0"/>
              </a:defRPr>
            </a:lvl1pPr>
            <a:lvl2pPr marL="742950" indent="-285750" eaLnBrk="0" hangingPunct="0">
              <a:defRPr sz="2900">
                <a:solidFill>
                  <a:schemeClr val="tx1"/>
                </a:solidFill>
                <a:latin typeface="Arial Narrow" panose="020B0606020202030204" pitchFamily="34" charset="0"/>
              </a:defRPr>
            </a:lvl2pPr>
            <a:lvl3pPr marL="1143000" indent="-228600" eaLnBrk="0" hangingPunct="0">
              <a:defRPr sz="2900">
                <a:solidFill>
                  <a:schemeClr val="tx1"/>
                </a:solidFill>
                <a:latin typeface="Arial Narrow" panose="020B0606020202030204" pitchFamily="34" charset="0"/>
              </a:defRPr>
            </a:lvl3pPr>
            <a:lvl4pPr marL="1600200" indent="-228600" eaLnBrk="0" hangingPunct="0">
              <a:defRPr sz="2900">
                <a:solidFill>
                  <a:schemeClr val="tx1"/>
                </a:solidFill>
                <a:latin typeface="Arial Narrow" panose="020B0606020202030204" pitchFamily="34" charset="0"/>
              </a:defRPr>
            </a:lvl4pPr>
            <a:lvl5pPr marL="2057400" indent="-228600" eaLnBrk="0" hangingPunct="0">
              <a:defRPr sz="2900">
                <a:solidFill>
                  <a:schemeClr val="tx1"/>
                </a:solidFill>
                <a:latin typeface="Arial Narrow" panose="020B0606020202030204" pitchFamily="34" charset="0"/>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defRPr>
            </a:lvl9pPr>
          </a:lstStyle>
          <a:p>
            <a:pPr eaLnBrk="1" hangingPunct="1">
              <a:defRPr/>
            </a:pPr>
            <a:endParaRPr lang="en-US" altLang="en-US">
              <a:ea typeface="+mn-ea"/>
            </a:endParaRPr>
          </a:p>
        </p:txBody>
      </p:sp>
      <p:sp>
        <p:nvSpPr>
          <p:cNvPr id="2056" name="Rectangle 9">
            <a:extLst>
              <a:ext uri="{FF2B5EF4-FFF2-40B4-BE49-F238E27FC236}">
                <a16:creationId xmlns:a16="http://schemas.microsoft.com/office/drawing/2014/main" id="{3485B7A0-3370-8C4C-B66E-FE0B165458EF}"/>
              </a:ext>
            </a:extLst>
          </p:cNvPr>
          <p:cNvSpPr>
            <a:spLocks noChangeArrowheads="1"/>
          </p:cNvSpPr>
          <p:nvPr userDrawn="1"/>
        </p:nvSpPr>
        <p:spPr bwMode="auto">
          <a:xfrm>
            <a:off x="11490325" y="5638800"/>
            <a:ext cx="20764500" cy="26563638"/>
          </a:xfrm>
          <a:prstGeom prst="rect">
            <a:avLst/>
          </a:prstGeom>
          <a:solidFill>
            <a:schemeClr val="accent1"/>
          </a:solidFill>
          <a:ln w="9525">
            <a:solidFill>
              <a:schemeClr val="tx1"/>
            </a:solidFill>
            <a:miter lim="800000"/>
            <a:headEnd/>
            <a:tailEnd/>
          </a:ln>
        </p:spPr>
        <p:txBody>
          <a:bodyPr wrap="none" anchor="ctr"/>
          <a:lstStyle>
            <a:lvl1pPr eaLnBrk="0" hangingPunct="0">
              <a:defRPr sz="2900">
                <a:solidFill>
                  <a:schemeClr val="tx1"/>
                </a:solidFill>
                <a:latin typeface="Arial Narrow" panose="020B0606020202030204" pitchFamily="34" charset="0"/>
              </a:defRPr>
            </a:lvl1pPr>
            <a:lvl2pPr marL="742950" indent="-285750" eaLnBrk="0" hangingPunct="0">
              <a:defRPr sz="2900">
                <a:solidFill>
                  <a:schemeClr val="tx1"/>
                </a:solidFill>
                <a:latin typeface="Arial Narrow" panose="020B0606020202030204" pitchFamily="34" charset="0"/>
              </a:defRPr>
            </a:lvl2pPr>
            <a:lvl3pPr marL="1143000" indent="-228600" eaLnBrk="0" hangingPunct="0">
              <a:defRPr sz="2900">
                <a:solidFill>
                  <a:schemeClr val="tx1"/>
                </a:solidFill>
                <a:latin typeface="Arial Narrow" panose="020B0606020202030204" pitchFamily="34" charset="0"/>
              </a:defRPr>
            </a:lvl3pPr>
            <a:lvl4pPr marL="1600200" indent="-228600" eaLnBrk="0" hangingPunct="0">
              <a:defRPr sz="2900">
                <a:solidFill>
                  <a:schemeClr val="tx1"/>
                </a:solidFill>
                <a:latin typeface="Arial Narrow" panose="020B0606020202030204" pitchFamily="34" charset="0"/>
              </a:defRPr>
            </a:lvl4pPr>
            <a:lvl5pPr marL="2057400" indent="-228600" eaLnBrk="0" hangingPunct="0">
              <a:defRPr sz="2900">
                <a:solidFill>
                  <a:schemeClr val="tx1"/>
                </a:solidFill>
                <a:latin typeface="Arial Narrow" panose="020B0606020202030204" pitchFamily="34" charset="0"/>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defRPr>
            </a:lvl9pPr>
          </a:lstStyle>
          <a:p>
            <a:pPr eaLnBrk="1" hangingPunct="1">
              <a:defRPr/>
            </a:pPr>
            <a:endParaRPr lang="en-US" altLang="en-US">
              <a:ea typeface="+mn-ea"/>
            </a:endParaRPr>
          </a:p>
        </p:txBody>
      </p:sp>
      <p:sp>
        <p:nvSpPr>
          <p:cNvPr id="2057" name="Rectangle 11">
            <a:extLst>
              <a:ext uri="{FF2B5EF4-FFF2-40B4-BE49-F238E27FC236}">
                <a16:creationId xmlns:a16="http://schemas.microsoft.com/office/drawing/2014/main" id="{E2F5381E-ED5D-B242-8723-2F3E2FDF58CC}"/>
              </a:ext>
            </a:extLst>
          </p:cNvPr>
          <p:cNvSpPr>
            <a:spLocks noChangeArrowheads="1"/>
          </p:cNvSpPr>
          <p:nvPr userDrawn="1"/>
        </p:nvSpPr>
        <p:spPr bwMode="auto">
          <a:xfrm>
            <a:off x="33078738" y="5638800"/>
            <a:ext cx="9982200" cy="26563638"/>
          </a:xfrm>
          <a:prstGeom prst="rect">
            <a:avLst/>
          </a:prstGeom>
          <a:solidFill>
            <a:schemeClr val="accent1"/>
          </a:solidFill>
          <a:ln w="9525">
            <a:solidFill>
              <a:schemeClr val="tx1"/>
            </a:solidFill>
            <a:miter lim="800000"/>
            <a:headEnd/>
            <a:tailEnd/>
          </a:ln>
        </p:spPr>
        <p:txBody>
          <a:bodyPr wrap="none" anchor="ctr"/>
          <a:lstStyle>
            <a:lvl1pPr eaLnBrk="0" hangingPunct="0">
              <a:defRPr sz="2900">
                <a:solidFill>
                  <a:schemeClr val="tx1"/>
                </a:solidFill>
                <a:latin typeface="Arial Narrow" panose="020B0606020202030204" pitchFamily="34" charset="0"/>
              </a:defRPr>
            </a:lvl1pPr>
            <a:lvl2pPr marL="742950" indent="-285750" eaLnBrk="0" hangingPunct="0">
              <a:defRPr sz="2900">
                <a:solidFill>
                  <a:schemeClr val="tx1"/>
                </a:solidFill>
                <a:latin typeface="Arial Narrow" panose="020B0606020202030204" pitchFamily="34" charset="0"/>
              </a:defRPr>
            </a:lvl2pPr>
            <a:lvl3pPr marL="1143000" indent="-228600" eaLnBrk="0" hangingPunct="0">
              <a:defRPr sz="2900">
                <a:solidFill>
                  <a:schemeClr val="tx1"/>
                </a:solidFill>
                <a:latin typeface="Arial Narrow" panose="020B0606020202030204" pitchFamily="34" charset="0"/>
              </a:defRPr>
            </a:lvl3pPr>
            <a:lvl4pPr marL="1600200" indent="-228600" eaLnBrk="0" hangingPunct="0">
              <a:defRPr sz="2900">
                <a:solidFill>
                  <a:schemeClr val="tx1"/>
                </a:solidFill>
                <a:latin typeface="Arial Narrow" panose="020B0606020202030204" pitchFamily="34" charset="0"/>
              </a:defRPr>
            </a:lvl4pPr>
            <a:lvl5pPr marL="2057400" indent="-228600" eaLnBrk="0" hangingPunct="0">
              <a:defRPr sz="2900">
                <a:solidFill>
                  <a:schemeClr val="tx1"/>
                </a:solidFill>
                <a:latin typeface="Arial Narrow" panose="020B0606020202030204" pitchFamily="34" charset="0"/>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defRPr>
            </a:lvl9pPr>
          </a:lstStyle>
          <a:p>
            <a:pPr eaLnBrk="1" hangingPunct="1">
              <a:defRPr/>
            </a:pPr>
            <a:endParaRPr lang="en-US" altLang="en-US">
              <a:ea typeface="+mn-ea"/>
            </a:endParaRP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rtl="0" eaLnBrk="0" fontAlgn="base" hangingPunct="0">
        <a:spcBef>
          <a:spcPct val="0"/>
        </a:spcBef>
        <a:spcAft>
          <a:spcPct val="0"/>
        </a:spcAft>
        <a:defRPr sz="8600">
          <a:solidFill>
            <a:schemeClr val="tx2"/>
          </a:solidFill>
          <a:latin typeface="+mj-lt"/>
          <a:ea typeface="MS PGothic" panose="020B0600070205080204" pitchFamily="34" charset="-128"/>
          <a:cs typeface="+mj-cs"/>
        </a:defRPr>
      </a:lvl1pPr>
      <a:lvl2pPr algn="ctr" rtl="0" eaLnBrk="0" fontAlgn="base" hangingPunct="0">
        <a:spcBef>
          <a:spcPct val="0"/>
        </a:spcBef>
        <a:spcAft>
          <a:spcPct val="0"/>
        </a:spcAft>
        <a:defRPr sz="8600">
          <a:solidFill>
            <a:schemeClr val="tx2"/>
          </a:solidFill>
          <a:latin typeface="Arial Black" pitchFamily="34" charset="0"/>
          <a:ea typeface="MS PGothic" panose="020B0600070205080204" pitchFamily="34" charset="-128"/>
        </a:defRPr>
      </a:lvl2pPr>
      <a:lvl3pPr algn="ctr" rtl="0" eaLnBrk="0" fontAlgn="base" hangingPunct="0">
        <a:spcBef>
          <a:spcPct val="0"/>
        </a:spcBef>
        <a:spcAft>
          <a:spcPct val="0"/>
        </a:spcAft>
        <a:defRPr sz="8600">
          <a:solidFill>
            <a:schemeClr val="tx2"/>
          </a:solidFill>
          <a:latin typeface="Arial Black" pitchFamily="34" charset="0"/>
          <a:ea typeface="MS PGothic" panose="020B0600070205080204" pitchFamily="34" charset="-128"/>
        </a:defRPr>
      </a:lvl3pPr>
      <a:lvl4pPr algn="ctr" rtl="0" eaLnBrk="0" fontAlgn="base" hangingPunct="0">
        <a:spcBef>
          <a:spcPct val="0"/>
        </a:spcBef>
        <a:spcAft>
          <a:spcPct val="0"/>
        </a:spcAft>
        <a:defRPr sz="8600">
          <a:solidFill>
            <a:schemeClr val="tx2"/>
          </a:solidFill>
          <a:latin typeface="Arial Black" pitchFamily="34" charset="0"/>
          <a:ea typeface="MS PGothic" panose="020B0600070205080204" pitchFamily="34" charset="-128"/>
        </a:defRPr>
      </a:lvl4pPr>
      <a:lvl5pPr algn="ctr" rtl="0" eaLnBrk="0" fontAlgn="base" hangingPunct="0">
        <a:spcBef>
          <a:spcPct val="0"/>
        </a:spcBef>
        <a:spcAft>
          <a:spcPct val="0"/>
        </a:spcAft>
        <a:defRPr sz="8600">
          <a:solidFill>
            <a:schemeClr val="tx2"/>
          </a:solidFill>
          <a:latin typeface="Arial Black" pitchFamily="34" charset="0"/>
          <a:ea typeface="MS PGothic" panose="020B0600070205080204" pitchFamily="34" charset="-128"/>
        </a:defRPr>
      </a:lvl5pPr>
      <a:lvl6pPr marL="457200" algn="ctr" rtl="0" fontAlgn="base">
        <a:spcBef>
          <a:spcPct val="0"/>
        </a:spcBef>
        <a:spcAft>
          <a:spcPct val="0"/>
        </a:spcAft>
        <a:defRPr sz="8600">
          <a:solidFill>
            <a:schemeClr val="tx2"/>
          </a:solidFill>
          <a:latin typeface="Arial Black" pitchFamily="34" charset="0"/>
        </a:defRPr>
      </a:lvl6pPr>
      <a:lvl7pPr marL="914400" algn="ctr" rtl="0" fontAlgn="base">
        <a:spcBef>
          <a:spcPct val="0"/>
        </a:spcBef>
        <a:spcAft>
          <a:spcPct val="0"/>
        </a:spcAft>
        <a:defRPr sz="8600">
          <a:solidFill>
            <a:schemeClr val="tx2"/>
          </a:solidFill>
          <a:latin typeface="Arial Black" pitchFamily="34" charset="0"/>
        </a:defRPr>
      </a:lvl7pPr>
      <a:lvl8pPr marL="1371600" algn="ctr" rtl="0" fontAlgn="base">
        <a:spcBef>
          <a:spcPct val="0"/>
        </a:spcBef>
        <a:spcAft>
          <a:spcPct val="0"/>
        </a:spcAft>
        <a:defRPr sz="8600">
          <a:solidFill>
            <a:schemeClr val="tx2"/>
          </a:solidFill>
          <a:latin typeface="Arial Black" pitchFamily="34" charset="0"/>
        </a:defRPr>
      </a:lvl8pPr>
      <a:lvl9pPr marL="1828800" algn="ctr" rtl="0" fontAlgn="base">
        <a:spcBef>
          <a:spcPct val="0"/>
        </a:spcBef>
        <a:spcAft>
          <a:spcPct val="0"/>
        </a:spcAft>
        <a:defRPr sz="8600">
          <a:solidFill>
            <a:schemeClr val="tx2"/>
          </a:solidFill>
          <a:latin typeface="Arial Black" pitchFamily="34" charset="0"/>
        </a:defRPr>
      </a:lvl9pPr>
    </p:titleStyle>
    <p:bodyStyle>
      <a:lvl1pPr marL="342900" indent="-342900" algn="l" rtl="0" eaLnBrk="0" fontAlgn="base" hangingPunct="0">
        <a:spcBef>
          <a:spcPct val="20000"/>
        </a:spcBef>
        <a:spcAft>
          <a:spcPct val="0"/>
        </a:spcAft>
        <a:buChar char="•"/>
        <a:defRPr sz="2900">
          <a:solidFill>
            <a:schemeClr val="tx1"/>
          </a:solidFill>
          <a:latin typeface="+mn-lt"/>
          <a:ea typeface="MS PGothic" panose="020B0600070205080204" pitchFamily="34" charset="-128"/>
          <a:cs typeface="+mn-cs"/>
        </a:defRPr>
      </a:lvl1pPr>
      <a:lvl2pPr marL="739775" indent="-282575" algn="l" rtl="0" eaLnBrk="0" fontAlgn="base" hangingPunct="0">
        <a:spcBef>
          <a:spcPct val="20000"/>
        </a:spcBef>
        <a:spcAft>
          <a:spcPct val="0"/>
        </a:spcAft>
        <a:buChar char="–"/>
        <a:defRPr sz="29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19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19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1900">
          <a:solidFill>
            <a:schemeClr val="tx1"/>
          </a:solidFill>
          <a:latin typeface="+mn-lt"/>
        </a:defRPr>
      </a:lvl6pPr>
      <a:lvl7pPr marL="2971800" indent="-228600" algn="l" rtl="0" fontAlgn="base">
        <a:spcBef>
          <a:spcPct val="20000"/>
        </a:spcBef>
        <a:spcAft>
          <a:spcPct val="0"/>
        </a:spcAft>
        <a:buChar char="»"/>
        <a:defRPr sz="1900">
          <a:solidFill>
            <a:schemeClr val="tx1"/>
          </a:solidFill>
          <a:latin typeface="+mn-lt"/>
        </a:defRPr>
      </a:lvl7pPr>
      <a:lvl8pPr marL="3429000" indent="-228600" algn="l" rtl="0" fontAlgn="base">
        <a:spcBef>
          <a:spcPct val="20000"/>
        </a:spcBef>
        <a:spcAft>
          <a:spcPct val="0"/>
        </a:spcAft>
        <a:buChar char="»"/>
        <a:defRPr sz="1900">
          <a:solidFill>
            <a:schemeClr val="tx1"/>
          </a:solidFill>
          <a:latin typeface="+mn-lt"/>
        </a:defRPr>
      </a:lvl8pPr>
      <a:lvl9pPr marL="3886200" indent="-228600" algn="l" rtl="0" fontAlgn="base">
        <a:spcBef>
          <a:spcPct val="20000"/>
        </a:spcBef>
        <a:spcAft>
          <a:spcPct val="0"/>
        </a:spcAft>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912512D1-75ED-B149-9D95-6B0375A5CB59}"/>
              </a:ext>
            </a:extLst>
          </p:cNvPr>
          <p:cNvSpPr>
            <a:spLocks noChangeArrowheads="1"/>
          </p:cNvSpPr>
          <p:nvPr userDrawn="1"/>
        </p:nvSpPr>
        <p:spPr bwMode="auto">
          <a:xfrm>
            <a:off x="0" y="0"/>
            <a:ext cx="43891200" cy="4800600"/>
          </a:xfrm>
          <a:prstGeom prst="rect">
            <a:avLst/>
          </a:prstGeom>
          <a:solidFill>
            <a:schemeClr val="accent1"/>
          </a:solidFill>
          <a:ln w="9525">
            <a:solidFill>
              <a:schemeClr val="tx1"/>
            </a:solidFill>
            <a:miter lim="800000"/>
            <a:headEnd/>
            <a:tailEnd/>
          </a:ln>
        </p:spPr>
        <p:txBody>
          <a:bodyPr wrap="none" anchor="ctr"/>
          <a:lstStyle>
            <a:lvl1pPr eaLnBrk="0" hangingPunct="0">
              <a:defRPr sz="2900">
                <a:solidFill>
                  <a:schemeClr val="tx1"/>
                </a:solidFill>
                <a:latin typeface="Arial Narrow" panose="020B0606020202030204" pitchFamily="34" charset="0"/>
              </a:defRPr>
            </a:lvl1pPr>
            <a:lvl2pPr marL="742950" indent="-285750" eaLnBrk="0" hangingPunct="0">
              <a:defRPr sz="2900">
                <a:solidFill>
                  <a:schemeClr val="tx1"/>
                </a:solidFill>
                <a:latin typeface="Arial Narrow" panose="020B0606020202030204" pitchFamily="34" charset="0"/>
              </a:defRPr>
            </a:lvl2pPr>
            <a:lvl3pPr marL="1143000" indent="-228600" eaLnBrk="0" hangingPunct="0">
              <a:defRPr sz="2900">
                <a:solidFill>
                  <a:schemeClr val="tx1"/>
                </a:solidFill>
                <a:latin typeface="Arial Narrow" panose="020B0606020202030204" pitchFamily="34" charset="0"/>
              </a:defRPr>
            </a:lvl3pPr>
            <a:lvl4pPr marL="1600200" indent="-228600" eaLnBrk="0" hangingPunct="0">
              <a:defRPr sz="2900">
                <a:solidFill>
                  <a:schemeClr val="tx1"/>
                </a:solidFill>
                <a:latin typeface="Arial Narrow" panose="020B0606020202030204" pitchFamily="34" charset="0"/>
              </a:defRPr>
            </a:lvl4pPr>
            <a:lvl5pPr marL="2057400" indent="-228600" eaLnBrk="0" hangingPunct="0">
              <a:defRPr sz="2900">
                <a:solidFill>
                  <a:schemeClr val="tx1"/>
                </a:solidFill>
                <a:latin typeface="Arial Narrow" panose="020B0606020202030204" pitchFamily="34" charset="0"/>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defRPr>
            </a:lvl9pPr>
          </a:lstStyle>
          <a:p>
            <a:pPr eaLnBrk="1" hangingPunct="1">
              <a:defRPr/>
            </a:pPr>
            <a:endParaRPr lang="en-US" altLang="en-US">
              <a:ea typeface="+mn-ea"/>
            </a:endParaRPr>
          </a:p>
        </p:txBody>
      </p:sp>
      <p:sp>
        <p:nvSpPr>
          <p:cNvPr id="3075" name="Rectangle 3">
            <a:extLst>
              <a:ext uri="{FF2B5EF4-FFF2-40B4-BE49-F238E27FC236}">
                <a16:creationId xmlns:a16="http://schemas.microsoft.com/office/drawing/2014/main" id="{0DAAA22A-90B3-1544-A277-DEF4EB90D156}"/>
              </a:ext>
            </a:extLst>
          </p:cNvPr>
          <p:cNvSpPr>
            <a:spLocks noChangeArrowheads="1"/>
          </p:cNvSpPr>
          <p:nvPr userDrawn="1"/>
        </p:nvSpPr>
        <p:spPr bwMode="auto">
          <a:xfrm>
            <a:off x="693738" y="5638800"/>
            <a:ext cx="42367200" cy="26563638"/>
          </a:xfrm>
          <a:prstGeom prst="rect">
            <a:avLst/>
          </a:prstGeom>
          <a:solidFill>
            <a:schemeClr val="accent1"/>
          </a:solidFill>
          <a:ln w="9525">
            <a:solidFill>
              <a:schemeClr val="tx1"/>
            </a:solidFill>
            <a:miter lim="800000"/>
            <a:headEnd/>
            <a:tailEnd/>
          </a:ln>
        </p:spPr>
        <p:txBody>
          <a:bodyPr wrap="none" anchor="ctr"/>
          <a:lstStyle>
            <a:lvl1pPr eaLnBrk="0" hangingPunct="0">
              <a:defRPr sz="2900">
                <a:solidFill>
                  <a:schemeClr val="tx1"/>
                </a:solidFill>
                <a:latin typeface="Arial Narrow" panose="020B0606020202030204" pitchFamily="34" charset="0"/>
              </a:defRPr>
            </a:lvl1pPr>
            <a:lvl2pPr marL="742950" indent="-285750" eaLnBrk="0" hangingPunct="0">
              <a:defRPr sz="2900">
                <a:solidFill>
                  <a:schemeClr val="tx1"/>
                </a:solidFill>
                <a:latin typeface="Arial Narrow" panose="020B0606020202030204" pitchFamily="34" charset="0"/>
              </a:defRPr>
            </a:lvl2pPr>
            <a:lvl3pPr marL="1143000" indent="-228600" eaLnBrk="0" hangingPunct="0">
              <a:defRPr sz="2900">
                <a:solidFill>
                  <a:schemeClr val="tx1"/>
                </a:solidFill>
                <a:latin typeface="Arial Narrow" panose="020B0606020202030204" pitchFamily="34" charset="0"/>
              </a:defRPr>
            </a:lvl3pPr>
            <a:lvl4pPr marL="1600200" indent="-228600" eaLnBrk="0" hangingPunct="0">
              <a:defRPr sz="2900">
                <a:solidFill>
                  <a:schemeClr val="tx1"/>
                </a:solidFill>
                <a:latin typeface="Arial Narrow" panose="020B0606020202030204" pitchFamily="34" charset="0"/>
              </a:defRPr>
            </a:lvl4pPr>
            <a:lvl5pPr marL="2057400" indent="-228600" eaLnBrk="0" hangingPunct="0">
              <a:defRPr sz="2900">
                <a:solidFill>
                  <a:schemeClr val="tx1"/>
                </a:solidFill>
                <a:latin typeface="Arial Narrow" panose="020B0606020202030204" pitchFamily="34" charset="0"/>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defRPr>
            </a:lvl9pPr>
          </a:lstStyle>
          <a:p>
            <a:pPr eaLnBrk="1" hangingPunct="1">
              <a:defRPr/>
            </a:pPr>
            <a:endParaRPr lang="en-US" altLang="en-US">
              <a:ea typeface="+mn-ea"/>
            </a:endParaRPr>
          </a:p>
        </p:txBody>
      </p:sp>
      <p:sp>
        <p:nvSpPr>
          <p:cNvPr id="3076" name="Rectangle 4">
            <a:extLst>
              <a:ext uri="{FF2B5EF4-FFF2-40B4-BE49-F238E27FC236}">
                <a16:creationId xmlns:a16="http://schemas.microsoft.com/office/drawing/2014/main" id="{945198A2-537D-4649-A771-7B8E4D3B0882}"/>
              </a:ext>
            </a:extLst>
          </p:cNvPr>
          <p:cNvSpPr>
            <a:spLocks noChangeArrowheads="1"/>
          </p:cNvSpPr>
          <p:nvPr userDrawn="1"/>
        </p:nvSpPr>
        <p:spPr bwMode="auto">
          <a:xfrm>
            <a:off x="0" y="4800600"/>
            <a:ext cx="43891200" cy="130175"/>
          </a:xfrm>
          <a:prstGeom prst="rect">
            <a:avLst/>
          </a:prstGeom>
          <a:solidFill>
            <a:srgbClr val="660000"/>
          </a:solidFill>
          <a:ln>
            <a:noFill/>
          </a:ln>
          <a:extLst>
            <a:ext uri="{91240B29-F687-4f45-9708-019B960494DF}"/>
          </a:extLst>
        </p:spPr>
        <p:txBody>
          <a:bodyPr wrap="none" anchor="ctr"/>
          <a:lstStyle>
            <a:lvl1pPr eaLnBrk="0" hangingPunct="0">
              <a:defRPr sz="2900">
                <a:solidFill>
                  <a:schemeClr val="tx1"/>
                </a:solidFill>
                <a:latin typeface="Arial Narrow" panose="020B0606020202030204" pitchFamily="34" charset="0"/>
              </a:defRPr>
            </a:lvl1pPr>
            <a:lvl2pPr marL="742950" indent="-285750" eaLnBrk="0" hangingPunct="0">
              <a:defRPr sz="2900">
                <a:solidFill>
                  <a:schemeClr val="tx1"/>
                </a:solidFill>
                <a:latin typeface="Arial Narrow" panose="020B0606020202030204" pitchFamily="34" charset="0"/>
              </a:defRPr>
            </a:lvl2pPr>
            <a:lvl3pPr marL="1143000" indent="-228600" eaLnBrk="0" hangingPunct="0">
              <a:defRPr sz="2900">
                <a:solidFill>
                  <a:schemeClr val="tx1"/>
                </a:solidFill>
                <a:latin typeface="Arial Narrow" panose="020B0606020202030204" pitchFamily="34" charset="0"/>
              </a:defRPr>
            </a:lvl3pPr>
            <a:lvl4pPr marL="1600200" indent="-228600" eaLnBrk="0" hangingPunct="0">
              <a:defRPr sz="2900">
                <a:solidFill>
                  <a:schemeClr val="tx1"/>
                </a:solidFill>
                <a:latin typeface="Arial Narrow" panose="020B0606020202030204" pitchFamily="34" charset="0"/>
              </a:defRPr>
            </a:lvl4pPr>
            <a:lvl5pPr marL="2057400" indent="-228600" eaLnBrk="0" hangingPunct="0">
              <a:defRPr sz="2900">
                <a:solidFill>
                  <a:schemeClr val="tx1"/>
                </a:solidFill>
                <a:latin typeface="Arial Narrow" panose="020B0606020202030204" pitchFamily="34" charset="0"/>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defRPr>
            </a:lvl9pPr>
          </a:lstStyle>
          <a:p>
            <a:pPr eaLnBrk="1" hangingPunct="1">
              <a:defRPr/>
            </a:pPr>
            <a:endParaRPr lang="en-US" altLang="en-US">
              <a:ea typeface="+mn-ea"/>
            </a:endParaRPr>
          </a:p>
        </p:txBody>
      </p:sp>
      <p:sp>
        <p:nvSpPr>
          <p:cNvPr id="3077" name="Rectangle 6">
            <a:extLst>
              <a:ext uri="{FF2B5EF4-FFF2-40B4-BE49-F238E27FC236}">
                <a16:creationId xmlns:a16="http://schemas.microsoft.com/office/drawing/2014/main" id="{1174E94E-C644-B64E-9D2C-FD275B79ADC9}"/>
              </a:ext>
            </a:extLst>
          </p:cNvPr>
          <p:cNvSpPr>
            <a:spLocks noGrp="1" noChangeArrowheads="1"/>
          </p:cNvSpPr>
          <p:nvPr>
            <p:ph type="title"/>
          </p:nvPr>
        </p:nvSpPr>
        <p:spPr bwMode="auto">
          <a:xfrm>
            <a:off x="960438" y="1273175"/>
            <a:ext cx="41924287" cy="220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67" tIns="45624" rIns="91267" bIns="45624" numCol="1" anchor="ctr" anchorCtr="0" compatLnSpc="1">
            <a:prstTxWarp prst="textNoShape">
              <a:avLst/>
            </a:prstTxWarp>
          </a:bodyPr>
          <a:lstStyle/>
          <a:p>
            <a:pPr lvl="0"/>
            <a:r>
              <a:rPr lang="en-US" altLang="en-US"/>
              <a:t>Click to edit Master title style</a:t>
            </a:r>
          </a:p>
        </p:txBody>
      </p:sp>
      <p:sp>
        <p:nvSpPr>
          <p:cNvPr id="3078" name="Rectangle 7">
            <a:extLst>
              <a:ext uri="{FF2B5EF4-FFF2-40B4-BE49-F238E27FC236}">
                <a16:creationId xmlns:a16="http://schemas.microsoft.com/office/drawing/2014/main" id="{8A904968-6308-D540-BFFF-28AA93900C39}"/>
              </a:ext>
            </a:extLst>
          </p:cNvPr>
          <p:cNvSpPr>
            <a:spLocks noGrp="1" noChangeArrowheads="1"/>
          </p:cNvSpPr>
          <p:nvPr>
            <p:ph type="body" idx="1"/>
          </p:nvPr>
        </p:nvSpPr>
        <p:spPr bwMode="auto">
          <a:xfrm>
            <a:off x="693738" y="5638800"/>
            <a:ext cx="42190987" cy="265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6408" tIns="456408" rIns="456408" bIns="456408" numCol="1" anchor="t" anchorCtr="0" compatLnSpc="1">
            <a:prstTxWarp prst="textNoShape">
              <a:avLst/>
            </a:prstTxWarp>
          </a:bodyPr>
          <a:lstStyle/>
          <a:p>
            <a:pPr lvl="0"/>
            <a:r>
              <a:rPr lang="en-US" altLang="en-US"/>
              <a:t>Click to edit Master text styles</a:t>
            </a:r>
          </a:p>
          <a:p>
            <a:pPr lvl="1"/>
            <a:r>
              <a:rPr lang="en-US" altLang="en-US"/>
              <a:t>Second level</a:t>
            </a:r>
          </a:p>
        </p:txBody>
      </p:sp>
      <p:sp>
        <p:nvSpPr>
          <p:cNvPr id="3079" name="Rectangle 8">
            <a:extLst>
              <a:ext uri="{FF2B5EF4-FFF2-40B4-BE49-F238E27FC236}">
                <a16:creationId xmlns:a16="http://schemas.microsoft.com/office/drawing/2014/main" id="{E26E9BC5-6A04-B24E-9B41-8EE0682AEF6E}"/>
              </a:ext>
            </a:extLst>
          </p:cNvPr>
          <p:cNvSpPr>
            <a:spLocks noChangeArrowheads="1"/>
          </p:cNvSpPr>
          <p:nvPr userDrawn="1"/>
        </p:nvSpPr>
        <p:spPr bwMode="auto">
          <a:xfrm>
            <a:off x="0" y="0"/>
            <a:ext cx="43891200" cy="32918400"/>
          </a:xfrm>
          <a:prstGeom prst="rect">
            <a:avLst/>
          </a:prstGeom>
          <a:noFill/>
          <a:ln w="3175">
            <a:solidFill>
              <a:schemeClr val="tx2"/>
            </a:solidFill>
            <a:miter lim="800000"/>
            <a:headEnd/>
            <a:tailEnd/>
          </a:ln>
          <a:extLst>
            <a:ext uri="{909E8E84-426E-40dd-AFC4-6F175D3DCCD1}"/>
          </a:extLst>
        </p:spPr>
        <p:txBody>
          <a:bodyPr wrap="none" anchor="ctr"/>
          <a:lstStyle>
            <a:lvl1pPr eaLnBrk="0" hangingPunct="0">
              <a:defRPr sz="2900">
                <a:solidFill>
                  <a:schemeClr val="tx1"/>
                </a:solidFill>
                <a:latin typeface="Arial Narrow" panose="020B0606020202030204" pitchFamily="34" charset="0"/>
              </a:defRPr>
            </a:lvl1pPr>
            <a:lvl2pPr marL="742950" indent="-285750" eaLnBrk="0" hangingPunct="0">
              <a:defRPr sz="2900">
                <a:solidFill>
                  <a:schemeClr val="tx1"/>
                </a:solidFill>
                <a:latin typeface="Arial Narrow" panose="020B0606020202030204" pitchFamily="34" charset="0"/>
              </a:defRPr>
            </a:lvl2pPr>
            <a:lvl3pPr marL="1143000" indent="-228600" eaLnBrk="0" hangingPunct="0">
              <a:defRPr sz="2900">
                <a:solidFill>
                  <a:schemeClr val="tx1"/>
                </a:solidFill>
                <a:latin typeface="Arial Narrow" panose="020B0606020202030204" pitchFamily="34" charset="0"/>
              </a:defRPr>
            </a:lvl3pPr>
            <a:lvl4pPr marL="1600200" indent="-228600" eaLnBrk="0" hangingPunct="0">
              <a:defRPr sz="2900">
                <a:solidFill>
                  <a:schemeClr val="tx1"/>
                </a:solidFill>
                <a:latin typeface="Arial Narrow" panose="020B0606020202030204" pitchFamily="34" charset="0"/>
              </a:defRPr>
            </a:lvl4pPr>
            <a:lvl5pPr marL="2057400" indent="-228600" eaLnBrk="0" hangingPunct="0">
              <a:defRPr sz="2900">
                <a:solidFill>
                  <a:schemeClr val="tx1"/>
                </a:solidFill>
                <a:latin typeface="Arial Narrow" panose="020B0606020202030204" pitchFamily="34" charset="0"/>
              </a:defRPr>
            </a:lvl5pPr>
            <a:lvl6pPr marL="2514600" indent="-228600" eaLnBrk="0" fontAlgn="base" hangingPunct="0">
              <a:spcBef>
                <a:spcPct val="0"/>
              </a:spcBef>
              <a:spcAft>
                <a:spcPct val="0"/>
              </a:spcAft>
              <a:defRPr sz="2900">
                <a:solidFill>
                  <a:schemeClr val="tx1"/>
                </a:solidFill>
                <a:latin typeface="Arial Narrow" panose="020B0606020202030204" pitchFamily="34" charset="0"/>
              </a:defRPr>
            </a:lvl6pPr>
            <a:lvl7pPr marL="2971800" indent="-228600" eaLnBrk="0" fontAlgn="base" hangingPunct="0">
              <a:spcBef>
                <a:spcPct val="0"/>
              </a:spcBef>
              <a:spcAft>
                <a:spcPct val="0"/>
              </a:spcAft>
              <a:defRPr sz="2900">
                <a:solidFill>
                  <a:schemeClr val="tx1"/>
                </a:solidFill>
                <a:latin typeface="Arial Narrow" panose="020B0606020202030204" pitchFamily="34" charset="0"/>
              </a:defRPr>
            </a:lvl7pPr>
            <a:lvl8pPr marL="3429000" indent="-228600" eaLnBrk="0" fontAlgn="base" hangingPunct="0">
              <a:spcBef>
                <a:spcPct val="0"/>
              </a:spcBef>
              <a:spcAft>
                <a:spcPct val="0"/>
              </a:spcAft>
              <a:defRPr sz="2900">
                <a:solidFill>
                  <a:schemeClr val="tx1"/>
                </a:solidFill>
                <a:latin typeface="Arial Narrow" panose="020B0606020202030204" pitchFamily="34" charset="0"/>
              </a:defRPr>
            </a:lvl8pPr>
            <a:lvl9pPr marL="3886200" indent="-228600" eaLnBrk="0" fontAlgn="base" hangingPunct="0">
              <a:spcBef>
                <a:spcPct val="0"/>
              </a:spcBef>
              <a:spcAft>
                <a:spcPct val="0"/>
              </a:spcAft>
              <a:defRPr sz="2900">
                <a:solidFill>
                  <a:schemeClr val="tx1"/>
                </a:solidFill>
                <a:latin typeface="Arial Narrow" panose="020B0606020202030204" pitchFamily="34" charset="0"/>
              </a:defRPr>
            </a:lvl9pPr>
          </a:lstStyle>
          <a:p>
            <a:pPr eaLnBrk="1" hangingPunct="1">
              <a:defRPr/>
            </a:pPr>
            <a:endParaRPr lang="en-US" altLang="en-US">
              <a:ea typeface="+mn-ea"/>
            </a:endParaRP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eaLnBrk="0" fontAlgn="base" hangingPunct="0">
        <a:spcBef>
          <a:spcPct val="0"/>
        </a:spcBef>
        <a:spcAft>
          <a:spcPct val="0"/>
        </a:spcAft>
        <a:defRPr sz="8600">
          <a:solidFill>
            <a:schemeClr val="tx2"/>
          </a:solidFill>
          <a:latin typeface="+mj-lt"/>
          <a:ea typeface="MS PGothic" panose="020B0600070205080204" pitchFamily="34" charset="-128"/>
          <a:cs typeface="+mj-cs"/>
        </a:defRPr>
      </a:lvl1pPr>
      <a:lvl2pPr algn="ctr" rtl="0" eaLnBrk="0" fontAlgn="base" hangingPunct="0">
        <a:spcBef>
          <a:spcPct val="0"/>
        </a:spcBef>
        <a:spcAft>
          <a:spcPct val="0"/>
        </a:spcAft>
        <a:defRPr sz="8600">
          <a:solidFill>
            <a:schemeClr val="tx2"/>
          </a:solidFill>
          <a:latin typeface="Arial Black" pitchFamily="34" charset="0"/>
          <a:ea typeface="MS PGothic" panose="020B0600070205080204" pitchFamily="34" charset="-128"/>
        </a:defRPr>
      </a:lvl2pPr>
      <a:lvl3pPr algn="ctr" rtl="0" eaLnBrk="0" fontAlgn="base" hangingPunct="0">
        <a:spcBef>
          <a:spcPct val="0"/>
        </a:spcBef>
        <a:spcAft>
          <a:spcPct val="0"/>
        </a:spcAft>
        <a:defRPr sz="8600">
          <a:solidFill>
            <a:schemeClr val="tx2"/>
          </a:solidFill>
          <a:latin typeface="Arial Black" pitchFamily="34" charset="0"/>
          <a:ea typeface="MS PGothic" panose="020B0600070205080204" pitchFamily="34" charset="-128"/>
        </a:defRPr>
      </a:lvl3pPr>
      <a:lvl4pPr algn="ctr" rtl="0" eaLnBrk="0" fontAlgn="base" hangingPunct="0">
        <a:spcBef>
          <a:spcPct val="0"/>
        </a:spcBef>
        <a:spcAft>
          <a:spcPct val="0"/>
        </a:spcAft>
        <a:defRPr sz="8600">
          <a:solidFill>
            <a:schemeClr val="tx2"/>
          </a:solidFill>
          <a:latin typeface="Arial Black" pitchFamily="34" charset="0"/>
          <a:ea typeface="MS PGothic" panose="020B0600070205080204" pitchFamily="34" charset="-128"/>
        </a:defRPr>
      </a:lvl4pPr>
      <a:lvl5pPr algn="ctr" rtl="0" eaLnBrk="0" fontAlgn="base" hangingPunct="0">
        <a:spcBef>
          <a:spcPct val="0"/>
        </a:spcBef>
        <a:spcAft>
          <a:spcPct val="0"/>
        </a:spcAft>
        <a:defRPr sz="8600">
          <a:solidFill>
            <a:schemeClr val="tx2"/>
          </a:solidFill>
          <a:latin typeface="Arial Black" pitchFamily="34" charset="0"/>
          <a:ea typeface="MS PGothic" panose="020B0600070205080204" pitchFamily="34" charset="-128"/>
        </a:defRPr>
      </a:lvl5pPr>
      <a:lvl6pPr marL="457200" algn="ctr" rtl="0" fontAlgn="base">
        <a:spcBef>
          <a:spcPct val="0"/>
        </a:spcBef>
        <a:spcAft>
          <a:spcPct val="0"/>
        </a:spcAft>
        <a:defRPr sz="8600">
          <a:solidFill>
            <a:schemeClr val="tx2"/>
          </a:solidFill>
          <a:latin typeface="Arial Black" pitchFamily="34" charset="0"/>
        </a:defRPr>
      </a:lvl6pPr>
      <a:lvl7pPr marL="914400" algn="ctr" rtl="0" fontAlgn="base">
        <a:spcBef>
          <a:spcPct val="0"/>
        </a:spcBef>
        <a:spcAft>
          <a:spcPct val="0"/>
        </a:spcAft>
        <a:defRPr sz="8600">
          <a:solidFill>
            <a:schemeClr val="tx2"/>
          </a:solidFill>
          <a:latin typeface="Arial Black" pitchFamily="34" charset="0"/>
        </a:defRPr>
      </a:lvl7pPr>
      <a:lvl8pPr marL="1371600" algn="ctr" rtl="0" fontAlgn="base">
        <a:spcBef>
          <a:spcPct val="0"/>
        </a:spcBef>
        <a:spcAft>
          <a:spcPct val="0"/>
        </a:spcAft>
        <a:defRPr sz="8600">
          <a:solidFill>
            <a:schemeClr val="tx2"/>
          </a:solidFill>
          <a:latin typeface="Arial Black" pitchFamily="34" charset="0"/>
        </a:defRPr>
      </a:lvl8pPr>
      <a:lvl9pPr marL="1828800" algn="ctr" rtl="0" fontAlgn="base">
        <a:spcBef>
          <a:spcPct val="0"/>
        </a:spcBef>
        <a:spcAft>
          <a:spcPct val="0"/>
        </a:spcAft>
        <a:defRPr sz="8600">
          <a:solidFill>
            <a:schemeClr val="tx2"/>
          </a:solidFill>
          <a:latin typeface="Arial Black" pitchFamily="34" charset="0"/>
        </a:defRPr>
      </a:lvl9pPr>
    </p:titleStyle>
    <p:bodyStyle>
      <a:lvl1pPr marL="342900" indent="-342900" algn="l" rtl="0" eaLnBrk="0" fontAlgn="base" hangingPunct="0">
        <a:spcBef>
          <a:spcPct val="20000"/>
        </a:spcBef>
        <a:spcAft>
          <a:spcPct val="0"/>
        </a:spcAft>
        <a:buChar char="•"/>
        <a:defRPr sz="2900">
          <a:solidFill>
            <a:schemeClr val="tx1"/>
          </a:solidFill>
          <a:latin typeface="+mn-lt"/>
          <a:ea typeface="MS PGothic" panose="020B0600070205080204" pitchFamily="34" charset="-128"/>
          <a:cs typeface="+mn-cs"/>
        </a:defRPr>
      </a:lvl1pPr>
      <a:lvl2pPr marL="739775" indent="-282575" algn="l" rtl="0" eaLnBrk="0" fontAlgn="base" hangingPunct="0">
        <a:spcBef>
          <a:spcPct val="20000"/>
        </a:spcBef>
        <a:spcAft>
          <a:spcPct val="0"/>
        </a:spcAft>
        <a:buChar char="–"/>
        <a:defRPr sz="29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19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19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1900">
          <a:solidFill>
            <a:schemeClr val="tx1"/>
          </a:solidFill>
          <a:latin typeface="+mn-lt"/>
        </a:defRPr>
      </a:lvl6pPr>
      <a:lvl7pPr marL="2971800" indent="-228600" algn="l" rtl="0" fontAlgn="base">
        <a:spcBef>
          <a:spcPct val="20000"/>
        </a:spcBef>
        <a:spcAft>
          <a:spcPct val="0"/>
        </a:spcAft>
        <a:buChar char="»"/>
        <a:defRPr sz="1900">
          <a:solidFill>
            <a:schemeClr val="tx1"/>
          </a:solidFill>
          <a:latin typeface="+mn-lt"/>
        </a:defRPr>
      </a:lvl7pPr>
      <a:lvl8pPr marL="3429000" indent="-228600" algn="l" rtl="0" fontAlgn="base">
        <a:spcBef>
          <a:spcPct val="20000"/>
        </a:spcBef>
        <a:spcAft>
          <a:spcPct val="0"/>
        </a:spcAft>
        <a:buChar char="»"/>
        <a:defRPr sz="1900">
          <a:solidFill>
            <a:schemeClr val="tx1"/>
          </a:solidFill>
          <a:latin typeface="+mn-lt"/>
        </a:defRPr>
      </a:lvl8pPr>
      <a:lvl9pPr marL="3886200" indent="-228600" algn="l" rtl="0" fontAlgn="base">
        <a:spcBef>
          <a:spcPct val="20000"/>
        </a:spcBef>
        <a:spcAft>
          <a:spcPct val="0"/>
        </a:spcAft>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11" Type="http://schemas.openxmlformats.org/officeDocument/2006/relationships/image" Target="../media/image7.png"/><Relationship Id="rId5" Type="http://schemas.openxmlformats.org/officeDocument/2006/relationships/image" Target="../media/image1.png"/><Relationship Id="rId10" Type="http://schemas.openxmlformats.org/officeDocument/2006/relationships/image" Target="../media/image6.png"/><Relationship Id="rId4" Type="http://schemas.openxmlformats.org/officeDocument/2006/relationships/notesSlide" Target="../notesSlides/notesSlide1.xml"/><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4" name="Picture 104">
            <a:extLst>
              <a:ext uri="{FF2B5EF4-FFF2-40B4-BE49-F238E27FC236}">
                <a16:creationId xmlns:a16="http://schemas.microsoft.com/office/drawing/2014/main" id="{D88E9D5F-F4D5-7E41-84B2-1D2A269DE4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22803184"/>
            <a:ext cx="4488630" cy="7114503"/>
          </a:xfrm>
          <a:prstGeom prst="rect">
            <a:avLst/>
          </a:prstGeom>
          <a:noFill/>
          <a:extLst>
            <a:ext uri="{909E8E84-426E-40DD-AFC4-6F175D3DCCD1}">
              <a14:hiddenFill xmlns:a14="http://schemas.microsoft.com/office/drawing/2010/main">
                <a:solidFill>
                  <a:srgbClr val="FFFFFF"/>
                </a:solidFill>
              </a14:hiddenFill>
            </a:ext>
          </a:extLst>
        </p:spPr>
      </p:pic>
      <p:pic>
        <p:nvPicPr>
          <p:cNvPr id="5222" name="Picture 102" descr="Monmouth Hawks - Wikipedia">
            <a:extLst>
              <a:ext uri="{FF2B5EF4-FFF2-40B4-BE49-F238E27FC236}">
                <a16:creationId xmlns:a16="http://schemas.microsoft.com/office/drawing/2014/main" id="{CEF6610E-074F-E140-B780-952E1D9AAAB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632545" y="-195258"/>
            <a:ext cx="6563897" cy="5092490"/>
          </a:xfrm>
          <a:prstGeom prst="rect">
            <a:avLst/>
          </a:prstGeom>
          <a:noFill/>
          <a:extLst>
            <a:ext uri="{909E8E84-426E-40DD-AFC4-6F175D3DCCD1}">
              <a14:hiddenFill xmlns:a14="http://schemas.microsoft.com/office/drawing/2010/main">
                <a:solidFill>
                  <a:srgbClr val="FFFFFF"/>
                </a:solidFill>
              </a14:hiddenFill>
            </a:ext>
          </a:extLst>
        </p:spPr>
      </p:pic>
      <p:sp>
        <p:nvSpPr>
          <p:cNvPr id="5122" name="Rectangle 5">
            <a:extLst>
              <a:ext uri="{FF2B5EF4-FFF2-40B4-BE49-F238E27FC236}">
                <a16:creationId xmlns:a16="http://schemas.microsoft.com/office/drawing/2014/main" id="{854E9664-DF65-C949-8DF8-BC05738CCF32}"/>
              </a:ext>
            </a:extLst>
          </p:cNvPr>
          <p:cNvSpPr>
            <a:spLocks noChangeArrowheads="1"/>
          </p:cNvSpPr>
          <p:nvPr/>
        </p:nvSpPr>
        <p:spPr bwMode="auto">
          <a:xfrm>
            <a:off x="4560094" y="-34174"/>
            <a:ext cx="34771012" cy="4770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43" tIns="45614" rIns="91243" bIns="45614">
            <a:spAutoFit/>
          </a:bodyPr>
          <a:lstStyle>
            <a:lvl1pPr>
              <a:spcBef>
                <a:spcPct val="20000"/>
              </a:spcBef>
              <a:buChar char="•"/>
              <a:defRPr sz="29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9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9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9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9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9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9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900">
                <a:solidFill>
                  <a:schemeClr val="tx1"/>
                </a:solidFill>
                <a:latin typeface="Arial" panose="020B0604020202020204" pitchFamily="34" charset="0"/>
                <a:ea typeface="MS PGothic" panose="020B0600070205080204" pitchFamily="34" charset="-128"/>
              </a:defRPr>
            </a:lvl9pPr>
          </a:lstStyle>
          <a:p>
            <a:pPr algn="ctr" eaLnBrk="1" hangingPunct="1">
              <a:spcBef>
                <a:spcPct val="50000"/>
              </a:spcBef>
              <a:buFontTx/>
              <a:buNone/>
            </a:pPr>
            <a:r>
              <a:rPr lang="en-US" altLang="en-US" sz="8000" dirty="0">
                <a:solidFill>
                  <a:srgbClr val="FFFFFF"/>
                </a:solidFill>
                <a:latin typeface="Arial Black" panose="020B0604020202020204" pitchFamily="34" charset="0"/>
              </a:rPr>
              <a:t>Effect of the Covid-19 Pandemic on Speech Language Disorders</a:t>
            </a:r>
          </a:p>
          <a:p>
            <a:pPr algn="ctr">
              <a:spcBef>
                <a:spcPct val="0"/>
              </a:spcBef>
              <a:buFontTx/>
              <a:buNone/>
            </a:pPr>
            <a:r>
              <a:rPr lang="en-US" altLang="en-US" sz="4800" b="1" dirty="0">
                <a:solidFill>
                  <a:srgbClr val="FFFFFF"/>
                </a:solidFill>
              </a:rPr>
              <a:t>Allison </a:t>
            </a:r>
            <a:r>
              <a:rPr lang="en-US" altLang="en-US" sz="4800" b="1" dirty="0" err="1">
                <a:solidFill>
                  <a:srgbClr val="FFFFFF"/>
                </a:solidFill>
              </a:rPr>
              <a:t>Lorberg</a:t>
            </a:r>
            <a:r>
              <a:rPr lang="en-US" altLang="en-US" sz="4800" b="1" dirty="0">
                <a:solidFill>
                  <a:srgbClr val="FFFFFF"/>
                </a:solidFill>
              </a:rPr>
              <a:t>, Emma Lieberman, Megan Williams, Sabrina </a:t>
            </a:r>
            <a:r>
              <a:rPr lang="en-US" altLang="en-US" sz="4800" b="1" dirty="0" err="1">
                <a:solidFill>
                  <a:srgbClr val="FFFFFF"/>
                </a:solidFill>
              </a:rPr>
              <a:t>Solomen</a:t>
            </a:r>
            <a:endParaRPr lang="en-US" altLang="en-US" sz="4800" b="1" dirty="0">
              <a:solidFill>
                <a:srgbClr val="FFFFFF"/>
              </a:solidFill>
            </a:endParaRPr>
          </a:p>
          <a:p>
            <a:pPr algn="ctr">
              <a:spcBef>
                <a:spcPct val="0"/>
              </a:spcBef>
              <a:buFontTx/>
              <a:buNone/>
            </a:pPr>
            <a:r>
              <a:rPr lang="en-US" altLang="en-US" sz="4800" b="1" dirty="0">
                <a:solidFill>
                  <a:srgbClr val="FFFFFF"/>
                </a:solidFill>
              </a:rPr>
              <a:t>Monmouth University Graduate Students</a:t>
            </a:r>
          </a:p>
          <a:p>
            <a:pPr algn="ctr">
              <a:spcBef>
                <a:spcPct val="0"/>
              </a:spcBef>
              <a:buFontTx/>
              <a:buNone/>
            </a:pPr>
            <a:r>
              <a:rPr lang="en-US" altLang="en-US" sz="4800" b="1" dirty="0">
                <a:solidFill>
                  <a:srgbClr val="FFFFFF"/>
                </a:solidFill>
              </a:rPr>
              <a:t>School of Education</a:t>
            </a:r>
            <a:endParaRPr lang="en-US" altLang="en-US" sz="3600" b="1" dirty="0">
              <a:solidFill>
                <a:srgbClr val="FFFFFF"/>
              </a:solidFill>
            </a:endParaRPr>
          </a:p>
        </p:txBody>
      </p:sp>
      <p:sp>
        <p:nvSpPr>
          <p:cNvPr id="5123" name="Text Box 7">
            <a:extLst>
              <a:ext uri="{FF2B5EF4-FFF2-40B4-BE49-F238E27FC236}">
                <a16:creationId xmlns:a16="http://schemas.microsoft.com/office/drawing/2014/main" id="{B1754711-CB88-7D42-B665-80BC5C8EE955}"/>
              </a:ext>
            </a:extLst>
          </p:cNvPr>
          <p:cNvSpPr txBox="1">
            <a:spLocks noChangeArrowheads="1"/>
          </p:cNvSpPr>
          <p:nvPr/>
        </p:nvSpPr>
        <p:spPr bwMode="auto">
          <a:xfrm>
            <a:off x="685800" y="5638800"/>
            <a:ext cx="9982200" cy="57943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267" tIns="45624" rIns="91267" bIns="45624">
            <a:spAutoFit/>
          </a:bodyPr>
          <a:lstStyle>
            <a:lvl1pPr>
              <a:spcBef>
                <a:spcPct val="20000"/>
              </a:spcBef>
              <a:buChar char="•"/>
              <a:defRPr sz="29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9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9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9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9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9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9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900">
                <a:solidFill>
                  <a:schemeClr val="tx1"/>
                </a:solidFill>
                <a:latin typeface="Arial" panose="020B0604020202020204" pitchFamily="34" charset="0"/>
                <a:ea typeface="MS PGothic" panose="020B0600070205080204" pitchFamily="34" charset="-128"/>
              </a:defRPr>
            </a:lvl9pPr>
          </a:lstStyle>
          <a:p>
            <a:pPr algn="ctr">
              <a:spcBef>
                <a:spcPct val="50000"/>
              </a:spcBef>
              <a:buFontTx/>
              <a:buNone/>
            </a:pPr>
            <a:r>
              <a:rPr lang="en-US" altLang="en-US" sz="3200" b="1" dirty="0">
                <a:solidFill>
                  <a:srgbClr val="F8F8F8"/>
                </a:solidFill>
                <a:latin typeface="Arial Narrow" panose="020B0604020202020204" pitchFamily="34" charset="0"/>
              </a:rPr>
              <a:t>Teletherapy</a:t>
            </a:r>
          </a:p>
        </p:txBody>
      </p:sp>
      <p:sp>
        <p:nvSpPr>
          <p:cNvPr id="5124" name="Text Box 14">
            <a:extLst>
              <a:ext uri="{FF2B5EF4-FFF2-40B4-BE49-F238E27FC236}">
                <a16:creationId xmlns:a16="http://schemas.microsoft.com/office/drawing/2014/main" id="{AA137BA5-57E9-E14C-ABC3-DF73B1E7B4F6}"/>
              </a:ext>
            </a:extLst>
          </p:cNvPr>
          <p:cNvSpPr txBox="1">
            <a:spLocks noChangeArrowheads="1"/>
          </p:cNvSpPr>
          <p:nvPr/>
        </p:nvSpPr>
        <p:spPr bwMode="auto">
          <a:xfrm>
            <a:off x="527628" y="5913730"/>
            <a:ext cx="9594041" cy="13942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7200" tIns="457200" rIns="457200" bIns="457200">
            <a:spAutoFit/>
          </a:bodyPr>
          <a:lstStyle>
            <a:lvl1pPr defTabSz="4389438">
              <a:spcBef>
                <a:spcPct val="20000"/>
              </a:spcBef>
              <a:buChar char="•"/>
              <a:defRPr sz="2900">
                <a:solidFill>
                  <a:schemeClr val="tx1"/>
                </a:solidFill>
                <a:latin typeface="Arial" panose="020B0604020202020204" pitchFamily="34" charset="0"/>
                <a:ea typeface="MS PGothic" panose="020B0600070205080204" pitchFamily="34" charset="-128"/>
              </a:defRPr>
            </a:lvl1pPr>
            <a:lvl2pPr marL="742950" indent="-285750" defTabSz="4389438">
              <a:spcBef>
                <a:spcPct val="20000"/>
              </a:spcBef>
              <a:buChar char="–"/>
              <a:defRPr sz="2900">
                <a:solidFill>
                  <a:schemeClr val="tx1"/>
                </a:solidFill>
                <a:latin typeface="Arial" panose="020B0604020202020204" pitchFamily="34" charset="0"/>
                <a:ea typeface="MS PGothic" panose="020B0600070205080204" pitchFamily="34" charset="-128"/>
              </a:defRPr>
            </a:lvl2pPr>
            <a:lvl3pPr marL="1143000" indent="-228600" defTabSz="4389438">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defTabSz="4389438">
              <a:spcBef>
                <a:spcPct val="20000"/>
              </a:spcBef>
              <a:buChar char="–"/>
              <a:defRPr sz="1900">
                <a:solidFill>
                  <a:schemeClr val="tx1"/>
                </a:solidFill>
                <a:latin typeface="Arial" panose="020B0604020202020204" pitchFamily="34" charset="0"/>
                <a:ea typeface="MS PGothic" panose="020B0600070205080204" pitchFamily="34" charset="-128"/>
              </a:defRPr>
            </a:lvl4pPr>
            <a:lvl5pPr marL="2057400" indent="-228600" defTabSz="4389438">
              <a:spcBef>
                <a:spcPct val="20000"/>
              </a:spcBef>
              <a:buChar char="»"/>
              <a:defRPr sz="1900">
                <a:solidFill>
                  <a:schemeClr val="tx1"/>
                </a:solidFill>
                <a:latin typeface="Arial" panose="020B0604020202020204" pitchFamily="34" charset="0"/>
                <a:ea typeface="MS PGothic" panose="020B0600070205080204" pitchFamily="34" charset="-128"/>
              </a:defRPr>
            </a:lvl5pPr>
            <a:lvl6pPr marL="2514600" indent="-228600" defTabSz="4389438" eaLnBrk="0" fontAlgn="base" hangingPunct="0">
              <a:spcBef>
                <a:spcPct val="20000"/>
              </a:spcBef>
              <a:spcAft>
                <a:spcPct val="0"/>
              </a:spcAft>
              <a:buChar char="»"/>
              <a:defRPr sz="1900">
                <a:solidFill>
                  <a:schemeClr val="tx1"/>
                </a:solidFill>
                <a:latin typeface="Arial" panose="020B0604020202020204" pitchFamily="34" charset="0"/>
                <a:ea typeface="MS PGothic" panose="020B0600070205080204" pitchFamily="34" charset="-128"/>
              </a:defRPr>
            </a:lvl6pPr>
            <a:lvl7pPr marL="2971800" indent="-228600" defTabSz="4389438" eaLnBrk="0" fontAlgn="base" hangingPunct="0">
              <a:spcBef>
                <a:spcPct val="20000"/>
              </a:spcBef>
              <a:spcAft>
                <a:spcPct val="0"/>
              </a:spcAft>
              <a:buChar char="»"/>
              <a:defRPr sz="1900">
                <a:solidFill>
                  <a:schemeClr val="tx1"/>
                </a:solidFill>
                <a:latin typeface="Arial" panose="020B0604020202020204" pitchFamily="34" charset="0"/>
                <a:ea typeface="MS PGothic" panose="020B0600070205080204" pitchFamily="34" charset="-128"/>
              </a:defRPr>
            </a:lvl7pPr>
            <a:lvl8pPr marL="3429000" indent="-228600" defTabSz="4389438" eaLnBrk="0" fontAlgn="base" hangingPunct="0">
              <a:spcBef>
                <a:spcPct val="20000"/>
              </a:spcBef>
              <a:spcAft>
                <a:spcPct val="0"/>
              </a:spcAft>
              <a:buChar char="»"/>
              <a:defRPr sz="1900">
                <a:solidFill>
                  <a:schemeClr val="tx1"/>
                </a:solidFill>
                <a:latin typeface="Arial" panose="020B0604020202020204" pitchFamily="34" charset="0"/>
                <a:ea typeface="MS PGothic" panose="020B0600070205080204" pitchFamily="34" charset="-128"/>
              </a:defRPr>
            </a:lvl8pPr>
            <a:lvl9pPr marL="3886200" indent="-228600" defTabSz="4389438" eaLnBrk="0" fontAlgn="base" hangingPunct="0">
              <a:spcBef>
                <a:spcPct val="20000"/>
              </a:spcBef>
              <a:spcAft>
                <a:spcPct val="0"/>
              </a:spcAft>
              <a:buChar char="»"/>
              <a:defRPr sz="1900">
                <a:solidFill>
                  <a:schemeClr val="tx1"/>
                </a:solidFill>
                <a:latin typeface="Arial" panose="020B0604020202020204" pitchFamily="34" charset="0"/>
                <a:ea typeface="MS PGothic" panose="020B0600070205080204" pitchFamily="34" charset="-128"/>
              </a:defRPr>
            </a:lvl9pPr>
          </a:lstStyle>
          <a:p>
            <a:pPr>
              <a:buNone/>
            </a:pPr>
            <a:r>
              <a:rPr lang="en-US" sz="3000" dirty="0">
                <a:latin typeface="+mn-lt"/>
              </a:rPr>
              <a:t>Telepractice uses the means of internet technology to virtually connect clinicians with their clients over various healthcare practices. It is an optimal choice for treatment when in-person services are unavailable, or not ideal. Telepractice is aimed to be as effective and consistent in quality as in-person treatment under the American Speech-Language Hearing Association’s (ASHA’s) Code of Ethics (ASHA, 2016). There are various forms of speech therapy through telepractice, such as synchronous, asynchronous, and hybrid. Synchronous services are conducted in real-time and consist of clinicians administering treatment to their client who is actively engaged. Asynchronous sessions are administered for the client to watch later their own viewing. Hybrid teletherapy is a combination of the methods which can be of preference for some clients. </a:t>
            </a:r>
          </a:p>
          <a:p>
            <a:pPr>
              <a:buNone/>
            </a:pPr>
            <a:r>
              <a:rPr lang="en-US" sz="3000" dirty="0">
                <a:latin typeface="+mn-lt"/>
              </a:rPr>
              <a:t>The roles and responsibilities of the speech-language pathologist (SLP) utilizing telepractice are vast and consistent with that of in-person delivery. These roles include comprehension of technological resources, appropriately selecting client’s fit for virtual delivery of services, selecting and using assessments appropriately for telepractice, maintaining documentation, and collaboration with follow-up services if necessary (ASHA, n.d.).</a:t>
            </a:r>
            <a:endParaRPr lang="en-US" altLang="en-US" sz="3000" dirty="0">
              <a:latin typeface="Arial Narrow" panose="020B0604020202020204" pitchFamily="34" charset="0"/>
            </a:endParaRPr>
          </a:p>
        </p:txBody>
      </p:sp>
      <p:sp>
        <p:nvSpPr>
          <p:cNvPr id="5125" name="Text Box 388">
            <a:extLst>
              <a:ext uri="{FF2B5EF4-FFF2-40B4-BE49-F238E27FC236}">
                <a16:creationId xmlns:a16="http://schemas.microsoft.com/office/drawing/2014/main" id="{59121CD9-1797-7240-B1B1-2DB780A06C22}"/>
              </a:ext>
            </a:extLst>
          </p:cNvPr>
          <p:cNvSpPr txBox="1">
            <a:spLocks noChangeArrowheads="1"/>
          </p:cNvSpPr>
          <p:nvPr/>
        </p:nvSpPr>
        <p:spPr bwMode="auto">
          <a:xfrm>
            <a:off x="830365" y="19214146"/>
            <a:ext cx="9574338" cy="57943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267" tIns="45624" rIns="91267" bIns="45624">
            <a:spAutoFit/>
          </a:bodyPr>
          <a:lstStyle>
            <a:lvl1pPr>
              <a:spcBef>
                <a:spcPct val="20000"/>
              </a:spcBef>
              <a:buChar char="•"/>
              <a:defRPr sz="29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9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9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9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9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9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9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900">
                <a:solidFill>
                  <a:schemeClr val="tx1"/>
                </a:solidFill>
                <a:latin typeface="Arial" panose="020B0604020202020204" pitchFamily="34" charset="0"/>
                <a:ea typeface="MS PGothic" panose="020B0600070205080204" pitchFamily="34" charset="-128"/>
              </a:defRPr>
            </a:lvl9pPr>
          </a:lstStyle>
          <a:p>
            <a:pPr algn="ctr">
              <a:spcBef>
                <a:spcPct val="50000"/>
              </a:spcBef>
              <a:buFontTx/>
              <a:buNone/>
            </a:pPr>
            <a:r>
              <a:rPr lang="en-US" altLang="en-US" sz="3200" b="1" dirty="0">
                <a:solidFill>
                  <a:srgbClr val="F8F8F8"/>
                </a:solidFill>
                <a:latin typeface="Arial Narrow" panose="020B0604020202020204" pitchFamily="34" charset="0"/>
              </a:rPr>
              <a:t>Purpose</a:t>
            </a:r>
          </a:p>
        </p:txBody>
      </p:sp>
      <p:sp>
        <p:nvSpPr>
          <p:cNvPr id="5127" name="Text Box 405">
            <a:extLst>
              <a:ext uri="{FF2B5EF4-FFF2-40B4-BE49-F238E27FC236}">
                <a16:creationId xmlns:a16="http://schemas.microsoft.com/office/drawing/2014/main" id="{5C3E269D-E8E3-1748-8A2E-2FE3EC52ADEF}"/>
              </a:ext>
            </a:extLst>
          </p:cNvPr>
          <p:cNvSpPr txBox="1">
            <a:spLocks noChangeArrowheads="1"/>
          </p:cNvSpPr>
          <p:nvPr/>
        </p:nvSpPr>
        <p:spPr bwMode="auto">
          <a:xfrm>
            <a:off x="11490325" y="5626100"/>
            <a:ext cx="9982200" cy="57943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267" tIns="45624" rIns="91267" bIns="45624">
            <a:spAutoFit/>
          </a:bodyPr>
          <a:lstStyle>
            <a:lvl1pPr>
              <a:spcBef>
                <a:spcPct val="20000"/>
              </a:spcBef>
              <a:buChar char="•"/>
              <a:defRPr sz="29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9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9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9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9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9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9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900">
                <a:solidFill>
                  <a:schemeClr val="tx1"/>
                </a:solidFill>
                <a:latin typeface="Arial" panose="020B0604020202020204" pitchFamily="34" charset="0"/>
                <a:ea typeface="MS PGothic" panose="020B0600070205080204" pitchFamily="34" charset="-128"/>
              </a:defRPr>
            </a:lvl9pPr>
          </a:lstStyle>
          <a:p>
            <a:pPr algn="ctr">
              <a:spcBef>
                <a:spcPct val="50000"/>
              </a:spcBef>
              <a:buFontTx/>
              <a:buNone/>
            </a:pPr>
            <a:r>
              <a:rPr lang="en-US" altLang="en-US" sz="3200" b="1" dirty="0">
                <a:solidFill>
                  <a:srgbClr val="F8F8F8"/>
                </a:solidFill>
                <a:latin typeface="Arial Narrow" panose="020B0604020202020204" pitchFamily="34" charset="0"/>
              </a:rPr>
              <a:t>Literature Review Findings</a:t>
            </a:r>
          </a:p>
        </p:txBody>
      </p:sp>
      <p:sp>
        <p:nvSpPr>
          <p:cNvPr id="5128" name="Text Box 406">
            <a:extLst>
              <a:ext uri="{FF2B5EF4-FFF2-40B4-BE49-F238E27FC236}">
                <a16:creationId xmlns:a16="http://schemas.microsoft.com/office/drawing/2014/main" id="{D8AAA78E-A7D5-F74D-9863-28EDDD77754B}"/>
              </a:ext>
            </a:extLst>
          </p:cNvPr>
          <p:cNvSpPr txBox="1">
            <a:spLocks noChangeArrowheads="1"/>
          </p:cNvSpPr>
          <p:nvPr/>
        </p:nvSpPr>
        <p:spPr bwMode="auto">
          <a:xfrm>
            <a:off x="11408734" y="5913730"/>
            <a:ext cx="9982200" cy="15739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0" tIns="457200" rIns="457200" bIns="457200">
            <a:spAutoFit/>
          </a:bodyPr>
          <a:lstStyle>
            <a:lvl1pPr defTabSz="4389438">
              <a:spcBef>
                <a:spcPct val="20000"/>
              </a:spcBef>
              <a:buChar char="•"/>
              <a:defRPr sz="2900">
                <a:solidFill>
                  <a:schemeClr val="tx1"/>
                </a:solidFill>
                <a:latin typeface="Arial" panose="020B0604020202020204" pitchFamily="34" charset="0"/>
                <a:ea typeface="MS PGothic" panose="020B0600070205080204" pitchFamily="34" charset="-128"/>
              </a:defRPr>
            </a:lvl1pPr>
            <a:lvl2pPr marL="742950" indent="-285750" defTabSz="4389438">
              <a:spcBef>
                <a:spcPct val="20000"/>
              </a:spcBef>
              <a:buChar char="–"/>
              <a:defRPr sz="2900">
                <a:solidFill>
                  <a:schemeClr val="tx1"/>
                </a:solidFill>
                <a:latin typeface="Arial" panose="020B0604020202020204" pitchFamily="34" charset="0"/>
                <a:ea typeface="MS PGothic" panose="020B0600070205080204" pitchFamily="34" charset="-128"/>
              </a:defRPr>
            </a:lvl2pPr>
            <a:lvl3pPr marL="1143000" indent="-228600" defTabSz="4389438">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defTabSz="4389438">
              <a:spcBef>
                <a:spcPct val="20000"/>
              </a:spcBef>
              <a:buChar char="–"/>
              <a:defRPr sz="1900">
                <a:solidFill>
                  <a:schemeClr val="tx1"/>
                </a:solidFill>
                <a:latin typeface="Arial" panose="020B0604020202020204" pitchFamily="34" charset="0"/>
                <a:ea typeface="MS PGothic" panose="020B0600070205080204" pitchFamily="34" charset="-128"/>
              </a:defRPr>
            </a:lvl4pPr>
            <a:lvl5pPr marL="2057400" indent="-228600" defTabSz="4389438">
              <a:spcBef>
                <a:spcPct val="20000"/>
              </a:spcBef>
              <a:buChar char="»"/>
              <a:defRPr sz="1900">
                <a:solidFill>
                  <a:schemeClr val="tx1"/>
                </a:solidFill>
                <a:latin typeface="Arial" panose="020B0604020202020204" pitchFamily="34" charset="0"/>
                <a:ea typeface="MS PGothic" panose="020B0600070205080204" pitchFamily="34" charset="-128"/>
              </a:defRPr>
            </a:lvl5pPr>
            <a:lvl6pPr marL="2514600" indent="-228600" defTabSz="4389438" eaLnBrk="0" fontAlgn="base" hangingPunct="0">
              <a:spcBef>
                <a:spcPct val="20000"/>
              </a:spcBef>
              <a:spcAft>
                <a:spcPct val="0"/>
              </a:spcAft>
              <a:buChar char="»"/>
              <a:defRPr sz="1900">
                <a:solidFill>
                  <a:schemeClr val="tx1"/>
                </a:solidFill>
                <a:latin typeface="Arial" panose="020B0604020202020204" pitchFamily="34" charset="0"/>
                <a:ea typeface="MS PGothic" panose="020B0600070205080204" pitchFamily="34" charset="-128"/>
              </a:defRPr>
            </a:lvl6pPr>
            <a:lvl7pPr marL="2971800" indent="-228600" defTabSz="4389438" eaLnBrk="0" fontAlgn="base" hangingPunct="0">
              <a:spcBef>
                <a:spcPct val="20000"/>
              </a:spcBef>
              <a:spcAft>
                <a:spcPct val="0"/>
              </a:spcAft>
              <a:buChar char="»"/>
              <a:defRPr sz="1900">
                <a:solidFill>
                  <a:schemeClr val="tx1"/>
                </a:solidFill>
                <a:latin typeface="Arial" panose="020B0604020202020204" pitchFamily="34" charset="0"/>
                <a:ea typeface="MS PGothic" panose="020B0600070205080204" pitchFamily="34" charset="-128"/>
              </a:defRPr>
            </a:lvl7pPr>
            <a:lvl8pPr marL="3429000" indent="-228600" defTabSz="4389438" eaLnBrk="0" fontAlgn="base" hangingPunct="0">
              <a:spcBef>
                <a:spcPct val="20000"/>
              </a:spcBef>
              <a:spcAft>
                <a:spcPct val="0"/>
              </a:spcAft>
              <a:buChar char="»"/>
              <a:defRPr sz="1900">
                <a:solidFill>
                  <a:schemeClr val="tx1"/>
                </a:solidFill>
                <a:latin typeface="Arial" panose="020B0604020202020204" pitchFamily="34" charset="0"/>
                <a:ea typeface="MS PGothic" panose="020B0600070205080204" pitchFamily="34" charset="-128"/>
              </a:defRPr>
            </a:lvl8pPr>
            <a:lvl9pPr marL="3886200" indent="-228600" defTabSz="4389438" eaLnBrk="0" fontAlgn="base" hangingPunct="0">
              <a:spcBef>
                <a:spcPct val="20000"/>
              </a:spcBef>
              <a:spcAft>
                <a:spcPct val="0"/>
              </a:spcAft>
              <a:buChar char="»"/>
              <a:defRPr sz="1900">
                <a:solidFill>
                  <a:schemeClr val="tx1"/>
                </a:solidFill>
                <a:latin typeface="Arial" panose="020B0604020202020204" pitchFamily="34" charset="0"/>
                <a:ea typeface="MS PGothic" panose="020B0600070205080204" pitchFamily="34" charset="-128"/>
              </a:defRPr>
            </a:lvl9pPr>
          </a:lstStyle>
          <a:p>
            <a:pPr>
              <a:buNone/>
            </a:pPr>
            <a:r>
              <a:rPr lang="en-US" dirty="0"/>
              <a:t> During the recent global-wide Coronavirus pandemic, speech-language pathologists have determined a method to conduct virtual therapy sessions utilizing telepractice. The method is controversial as it presents both advantages and disadvantages of administering speech pathology practices via a virtual modality. Determining the effects of telepractice is crucial to optimizing the outcomes of clients who receive treatment through this method. Since the practice is a relatively new concept, researchers have begun to dive into the many aspects pertaining to telepractice. </a:t>
            </a:r>
          </a:p>
          <a:p>
            <a:pPr>
              <a:buNone/>
            </a:pPr>
            <a:r>
              <a:rPr lang="en-US" dirty="0"/>
              <a:t>With lack of knowledge regarding therapeutic procedures via telehealth, especially at the beginning of the pandemic, SLPs had difficulty maintaining their caseloads.  A significant factor as to why caseloads were not able to be maintained was due to school districts not providing training or resources to support the provision of teletherapy. Research findings also indicated that the pandemic had a substantial impact on their roles and responsibilities as SLPs, resulting in the utilization of different treatment methods, and a reduction of referrals.  This reduction in referrals led to reduced caseload size (</a:t>
            </a:r>
            <a:r>
              <a:rPr lang="en-US" dirty="0" err="1"/>
              <a:t>Chadd</a:t>
            </a:r>
            <a:r>
              <a:rPr lang="en-US" dirty="0"/>
              <a:t> et al., 2021).  Some other factors that contributed to the reduction of caseloads were the lack of access to devices, WIFI, hot spots, and data for both clinicians and clients provided by school districts.  These factors then contributed to clients having a poor experience in therapy, resulting in poor session attendance (i.e., no shows, cancellations, and opting out of treatment). Surveying caregivers regarding their perspectives of teletherapy during the pandemic will help improve teletherapy for future service delivery.</a:t>
            </a:r>
            <a:endParaRPr lang="en-US" altLang="en-US" sz="3000" dirty="0">
              <a:latin typeface="Arial Narrow" panose="020B0604020202020204" pitchFamily="34" charset="0"/>
            </a:endParaRPr>
          </a:p>
        </p:txBody>
      </p:sp>
      <p:sp>
        <p:nvSpPr>
          <p:cNvPr id="5135" name="Text Box 424">
            <a:extLst>
              <a:ext uri="{FF2B5EF4-FFF2-40B4-BE49-F238E27FC236}">
                <a16:creationId xmlns:a16="http://schemas.microsoft.com/office/drawing/2014/main" id="{A8664BEE-5CA2-4648-989C-9700A8566433}"/>
              </a:ext>
            </a:extLst>
          </p:cNvPr>
          <p:cNvSpPr txBox="1">
            <a:spLocks noChangeArrowheads="1"/>
          </p:cNvSpPr>
          <p:nvPr/>
        </p:nvSpPr>
        <p:spPr bwMode="auto">
          <a:xfrm>
            <a:off x="22272625" y="5626100"/>
            <a:ext cx="9982200" cy="57943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267" tIns="45624" rIns="91267" bIns="45624">
            <a:spAutoFit/>
          </a:bodyPr>
          <a:lstStyle>
            <a:lvl1pPr>
              <a:spcBef>
                <a:spcPct val="20000"/>
              </a:spcBef>
              <a:buChar char="•"/>
              <a:defRPr sz="29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9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9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9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9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9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9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900">
                <a:solidFill>
                  <a:schemeClr val="tx1"/>
                </a:solidFill>
                <a:latin typeface="Arial" panose="020B0604020202020204" pitchFamily="34" charset="0"/>
                <a:ea typeface="MS PGothic" panose="020B0600070205080204" pitchFamily="34" charset="-128"/>
              </a:defRPr>
            </a:lvl9pPr>
          </a:lstStyle>
          <a:p>
            <a:pPr algn="ctr">
              <a:spcBef>
                <a:spcPct val="50000"/>
              </a:spcBef>
              <a:buFontTx/>
              <a:buNone/>
            </a:pPr>
            <a:r>
              <a:rPr lang="en-US" altLang="en-US" sz="3200" b="1" dirty="0">
                <a:solidFill>
                  <a:srgbClr val="F8F8F8"/>
                </a:solidFill>
                <a:latin typeface="Arial Narrow" panose="020B0604020202020204" pitchFamily="34" charset="0"/>
              </a:rPr>
              <a:t>Literature Review Findings Continued</a:t>
            </a:r>
          </a:p>
        </p:txBody>
      </p:sp>
      <p:sp>
        <p:nvSpPr>
          <p:cNvPr id="5179" name="Text Box 478">
            <a:extLst>
              <a:ext uri="{FF2B5EF4-FFF2-40B4-BE49-F238E27FC236}">
                <a16:creationId xmlns:a16="http://schemas.microsoft.com/office/drawing/2014/main" id="{E994E656-F94C-4142-A1E9-505C7EC8AF08}"/>
              </a:ext>
            </a:extLst>
          </p:cNvPr>
          <p:cNvSpPr txBox="1">
            <a:spLocks noChangeArrowheads="1"/>
          </p:cNvSpPr>
          <p:nvPr/>
        </p:nvSpPr>
        <p:spPr bwMode="auto">
          <a:xfrm>
            <a:off x="33078738" y="5638800"/>
            <a:ext cx="9982200" cy="57943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267" tIns="45624" rIns="91267" bIns="45624">
            <a:spAutoFit/>
          </a:bodyPr>
          <a:lstStyle>
            <a:lvl1pPr>
              <a:spcBef>
                <a:spcPct val="20000"/>
              </a:spcBef>
              <a:buChar char="•"/>
              <a:defRPr sz="29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9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9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9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9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9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9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900">
                <a:solidFill>
                  <a:schemeClr val="tx1"/>
                </a:solidFill>
                <a:latin typeface="Arial" panose="020B0604020202020204" pitchFamily="34" charset="0"/>
                <a:ea typeface="MS PGothic" panose="020B0600070205080204" pitchFamily="34" charset="-128"/>
              </a:defRPr>
            </a:lvl9pPr>
          </a:lstStyle>
          <a:p>
            <a:pPr algn="ctr">
              <a:spcBef>
                <a:spcPct val="50000"/>
              </a:spcBef>
              <a:buFontTx/>
              <a:buNone/>
            </a:pPr>
            <a:r>
              <a:rPr lang="en-US" altLang="en-US" sz="3200" b="1" dirty="0">
                <a:solidFill>
                  <a:srgbClr val="F8F8F8"/>
                </a:solidFill>
                <a:latin typeface="Arial Narrow" panose="020B0604020202020204" pitchFamily="34" charset="0"/>
              </a:rPr>
              <a:t>Survey Questions</a:t>
            </a:r>
          </a:p>
        </p:txBody>
      </p:sp>
      <p:sp>
        <p:nvSpPr>
          <p:cNvPr id="5187" name="Text Box 389">
            <a:extLst>
              <a:ext uri="{FF2B5EF4-FFF2-40B4-BE49-F238E27FC236}">
                <a16:creationId xmlns:a16="http://schemas.microsoft.com/office/drawing/2014/main" id="{5A9D1398-8799-7E46-9CA4-930EBC222F34}"/>
              </a:ext>
            </a:extLst>
          </p:cNvPr>
          <p:cNvSpPr txBox="1">
            <a:spLocks noChangeArrowheads="1"/>
          </p:cNvSpPr>
          <p:nvPr/>
        </p:nvSpPr>
        <p:spPr bwMode="auto">
          <a:xfrm>
            <a:off x="626434" y="19366546"/>
            <a:ext cx="9982200"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0" tIns="457200" rIns="457200" bIns="457200">
            <a:spAutoFit/>
          </a:bodyPr>
          <a:lstStyle>
            <a:lvl1pPr defTabSz="4389438">
              <a:spcBef>
                <a:spcPct val="20000"/>
              </a:spcBef>
              <a:buChar char="•"/>
              <a:defRPr sz="2900">
                <a:solidFill>
                  <a:schemeClr val="tx1"/>
                </a:solidFill>
                <a:latin typeface="Arial" panose="020B0604020202020204" pitchFamily="34" charset="0"/>
                <a:ea typeface="MS PGothic" panose="020B0600070205080204" pitchFamily="34" charset="-128"/>
              </a:defRPr>
            </a:lvl1pPr>
            <a:lvl2pPr marL="742950" indent="-285750" defTabSz="4389438">
              <a:spcBef>
                <a:spcPct val="20000"/>
              </a:spcBef>
              <a:buChar char="–"/>
              <a:defRPr sz="2900">
                <a:solidFill>
                  <a:schemeClr val="tx1"/>
                </a:solidFill>
                <a:latin typeface="Arial" panose="020B0604020202020204" pitchFamily="34" charset="0"/>
                <a:ea typeface="MS PGothic" panose="020B0600070205080204" pitchFamily="34" charset="-128"/>
              </a:defRPr>
            </a:lvl2pPr>
            <a:lvl3pPr marL="1143000" indent="-228600" defTabSz="4389438">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defTabSz="4389438">
              <a:spcBef>
                <a:spcPct val="20000"/>
              </a:spcBef>
              <a:buChar char="–"/>
              <a:defRPr sz="1900">
                <a:solidFill>
                  <a:schemeClr val="tx1"/>
                </a:solidFill>
                <a:latin typeface="Arial" panose="020B0604020202020204" pitchFamily="34" charset="0"/>
                <a:ea typeface="MS PGothic" panose="020B0600070205080204" pitchFamily="34" charset="-128"/>
              </a:defRPr>
            </a:lvl4pPr>
            <a:lvl5pPr marL="2057400" indent="-228600" defTabSz="4389438">
              <a:spcBef>
                <a:spcPct val="20000"/>
              </a:spcBef>
              <a:buChar char="»"/>
              <a:defRPr sz="1900">
                <a:solidFill>
                  <a:schemeClr val="tx1"/>
                </a:solidFill>
                <a:latin typeface="Arial" panose="020B0604020202020204" pitchFamily="34" charset="0"/>
                <a:ea typeface="MS PGothic" panose="020B0600070205080204" pitchFamily="34" charset="-128"/>
              </a:defRPr>
            </a:lvl5pPr>
            <a:lvl6pPr marL="2514600" indent="-228600" defTabSz="4389438" eaLnBrk="0" fontAlgn="base" hangingPunct="0">
              <a:spcBef>
                <a:spcPct val="20000"/>
              </a:spcBef>
              <a:spcAft>
                <a:spcPct val="0"/>
              </a:spcAft>
              <a:buChar char="»"/>
              <a:defRPr sz="1900">
                <a:solidFill>
                  <a:schemeClr val="tx1"/>
                </a:solidFill>
                <a:latin typeface="Arial" panose="020B0604020202020204" pitchFamily="34" charset="0"/>
                <a:ea typeface="MS PGothic" panose="020B0600070205080204" pitchFamily="34" charset="-128"/>
              </a:defRPr>
            </a:lvl6pPr>
            <a:lvl7pPr marL="2971800" indent="-228600" defTabSz="4389438" eaLnBrk="0" fontAlgn="base" hangingPunct="0">
              <a:spcBef>
                <a:spcPct val="20000"/>
              </a:spcBef>
              <a:spcAft>
                <a:spcPct val="0"/>
              </a:spcAft>
              <a:buChar char="»"/>
              <a:defRPr sz="1900">
                <a:solidFill>
                  <a:schemeClr val="tx1"/>
                </a:solidFill>
                <a:latin typeface="Arial" panose="020B0604020202020204" pitchFamily="34" charset="0"/>
                <a:ea typeface="MS PGothic" panose="020B0600070205080204" pitchFamily="34" charset="-128"/>
              </a:defRPr>
            </a:lvl7pPr>
            <a:lvl8pPr marL="3429000" indent="-228600" defTabSz="4389438" eaLnBrk="0" fontAlgn="base" hangingPunct="0">
              <a:spcBef>
                <a:spcPct val="20000"/>
              </a:spcBef>
              <a:spcAft>
                <a:spcPct val="0"/>
              </a:spcAft>
              <a:buChar char="»"/>
              <a:defRPr sz="1900">
                <a:solidFill>
                  <a:schemeClr val="tx1"/>
                </a:solidFill>
                <a:latin typeface="Arial" panose="020B0604020202020204" pitchFamily="34" charset="0"/>
                <a:ea typeface="MS PGothic" panose="020B0600070205080204" pitchFamily="34" charset="-128"/>
              </a:defRPr>
            </a:lvl8pPr>
            <a:lvl9pPr marL="3886200" indent="-228600" defTabSz="4389438" eaLnBrk="0" fontAlgn="base" hangingPunct="0">
              <a:spcBef>
                <a:spcPct val="20000"/>
              </a:spcBef>
              <a:spcAft>
                <a:spcPct val="0"/>
              </a:spcAft>
              <a:buChar char="»"/>
              <a:defRPr sz="19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en-US" dirty="0"/>
              <a:t>The purpose of this study is to explore the experiences of caregivers whose children have received speech therapy via telepractice. Findings will help determine contributing factors that guide the effectiveness of this service modality to ensure clients students in grades K-5 specifically are given optimal chances to improve communication ability even during the COVID-19 pandemic. </a:t>
            </a:r>
            <a:endParaRPr lang="en-US" altLang="en-US" sz="3000" dirty="0">
              <a:latin typeface="Arial Narrow" panose="020B0604020202020204" pitchFamily="34" charset="0"/>
            </a:endParaRPr>
          </a:p>
        </p:txBody>
      </p:sp>
      <p:sp>
        <p:nvSpPr>
          <p:cNvPr id="5190" name="Text Box 481">
            <a:extLst>
              <a:ext uri="{FF2B5EF4-FFF2-40B4-BE49-F238E27FC236}">
                <a16:creationId xmlns:a16="http://schemas.microsoft.com/office/drawing/2014/main" id="{9CE26885-38C4-3E45-9D3F-1419AF6D09A7}"/>
              </a:ext>
            </a:extLst>
          </p:cNvPr>
          <p:cNvSpPr txBox="1">
            <a:spLocks noChangeArrowheads="1"/>
          </p:cNvSpPr>
          <p:nvPr/>
        </p:nvSpPr>
        <p:spPr bwMode="auto">
          <a:xfrm>
            <a:off x="33032293" y="16459200"/>
            <a:ext cx="9752959" cy="15918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7200" tIns="457200" rIns="457200" bIns="457200">
            <a:spAutoFit/>
          </a:bodyPr>
          <a:lstStyle>
            <a:lvl1pPr defTabSz="4389438">
              <a:spcBef>
                <a:spcPct val="20000"/>
              </a:spcBef>
              <a:buChar char="•"/>
              <a:defRPr sz="2900">
                <a:solidFill>
                  <a:schemeClr val="tx1"/>
                </a:solidFill>
                <a:latin typeface="Arial" panose="020B0604020202020204" pitchFamily="34" charset="0"/>
                <a:ea typeface="MS PGothic" panose="020B0600070205080204" pitchFamily="34" charset="-128"/>
              </a:defRPr>
            </a:lvl1pPr>
            <a:lvl2pPr marL="742950" indent="-285750" defTabSz="4389438">
              <a:spcBef>
                <a:spcPct val="20000"/>
              </a:spcBef>
              <a:buChar char="–"/>
              <a:defRPr sz="2900">
                <a:solidFill>
                  <a:schemeClr val="tx1"/>
                </a:solidFill>
                <a:latin typeface="Arial" panose="020B0604020202020204" pitchFamily="34" charset="0"/>
                <a:ea typeface="MS PGothic" panose="020B0600070205080204" pitchFamily="34" charset="-128"/>
              </a:defRPr>
            </a:lvl2pPr>
            <a:lvl3pPr marL="1143000" indent="-228600" defTabSz="4389438">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defTabSz="4389438">
              <a:spcBef>
                <a:spcPct val="20000"/>
              </a:spcBef>
              <a:buChar char="–"/>
              <a:defRPr sz="1900">
                <a:solidFill>
                  <a:schemeClr val="tx1"/>
                </a:solidFill>
                <a:latin typeface="Arial" panose="020B0604020202020204" pitchFamily="34" charset="0"/>
                <a:ea typeface="MS PGothic" panose="020B0600070205080204" pitchFamily="34" charset="-128"/>
              </a:defRPr>
            </a:lvl4pPr>
            <a:lvl5pPr marL="2057400" indent="-228600" defTabSz="4389438">
              <a:spcBef>
                <a:spcPct val="20000"/>
              </a:spcBef>
              <a:buChar char="»"/>
              <a:defRPr sz="1900">
                <a:solidFill>
                  <a:schemeClr val="tx1"/>
                </a:solidFill>
                <a:latin typeface="Arial" panose="020B0604020202020204" pitchFamily="34" charset="0"/>
                <a:ea typeface="MS PGothic" panose="020B0600070205080204" pitchFamily="34" charset="-128"/>
              </a:defRPr>
            </a:lvl5pPr>
            <a:lvl6pPr marL="2514600" indent="-228600" defTabSz="4389438" eaLnBrk="0" fontAlgn="base" hangingPunct="0">
              <a:spcBef>
                <a:spcPct val="20000"/>
              </a:spcBef>
              <a:spcAft>
                <a:spcPct val="0"/>
              </a:spcAft>
              <a:buChar char="»"/>
              <a:defRPr sz="1900">
                <a:solidFill>
                  <a:schemeClr val="tx1"/>
                </a:solidFill>
                <a:latin typeface="Arial" panose="020B0604020202020204" pitchFamily="34" charset="0"/>
                <a:ea typeface="MS PGothic" panose="020B0600070205080204" pitchFamily="34" charset="-128"/>
              </a:defRPr>
            </a:lvl6pPr>
            <a:lvl7pPr marL="2971800" indent="-228600" defTabSz="4389438" eaLnBrk="0" fontAlgn="base" hangingPunct="0">
              <a:spcBef>
                <a:spcPct val="20000"/>
              </a:spcBef>
              <a:spcAft>
                <a:spcPct val="0"/>
              </a:spcAft>
              <a:buChar char="»"/>
              <a:defRPr sz="1900">
                <a:solidFill>
                  <a:schemeClr val="tx1"/>
                </a:solidFill>
                <a:latin typeface="Arial" panose="020B0604020202020204" pitchFamily="34" charset="0"/>
                <a:ea typeface="MS PGothic" panose="020B0600070205080204" pitchFamily="34" charset="-128"/>
              </a:defRPr>
            </a:lvl7pPr>
            <a:lvl8pPr marL="3429000" indent="-228600" defTabSz="4389438" eaLnBrk="0" fontAlgn="base" hangingPunct="0">
              <a:spcBef>
                <a:spcPct val="20000"/>
              </a:spcBef>
              <a:spcAft>
                <a:spcPct val="0"/>
              </a:spcAft>
              <a:buChar char="»"/>
              <a:defRPr sz="1900">
                <a:solidFill>
                  <a:schemeClr val="tx1"/>
                </a:solidFill>
                <a:latin typeface="Arial" panose="020B0604020202020204" pitchFamily="34" charset="0"/>
                <a:ea typeface="MS PGothic" panose="020B0600070205080204" pitchFamily="34" charset="-128"/>
              </a:defRPr>
            </a:lvl8pPr>
            <a:lvl9pPr marL="3886200" indent="-228600" defTabSz="4389438" eaLnBrk="0" fontAlgn="base" hangingPunct="0">
              <a:spcBef>
                <a:spcPct val="20000"/>
              </a:spcBef>
              <a:spcAft>
                <a:spcPct val="0"/>
              </a:spcAft>
              <a:buChar char="»"/>
              <a:defRPr sz="1900">
                <a:solidFill>
                  <a:schemeClr val="tx1"/>
                </a:solidFill>
                <a:latin typeface="Arial" panose="020B0604020202020204" pitchFamily="34" charset="0"/>
                <a:ea typeface="MS PGothic" panose="020B0600070205080204" pitchFamily="34" charset="-128"/>
              </a:defRPr>
            </a:lvl9pPr>
          </a:lstStyle>
          <a:p>
            <a:pPr>
              <a:buNone/>
            </a:pPr>
            <a:r>
              <a:rPr lang="en-US" dirty="0"/>
              <a:t>American Speech-Language-Hearing Association (n.d.). </a:t>
            </a:r>
            <a:r>
              <a:rPr lang="en-US" i="1" dirty="0"/>
              <a:t>Telepractice. </a:t>
            </a:r>
            <a:r>
              <a:rPr lang="en-US" dirty="0"/>
              <a:t>(Practice Portal). </a:t>
            </a:r>
            <a:endParaRPr lang="en-US" b="0" dirty="0">
              <a:effectLst/>
            </a:endParaRPr>
          </a:p>
          <a:p>
            <a:pPr>
              <a:buNone/>
            </a:pPr>
            <a:r>
              <a:rPr lang="en-US" dirty="0"/>
              <a:t>Retrieved March 24, 2022, from </a:t>
            </a:r>
            <a:endParaRPr lang="en-US" b="0" dirty="0">
              <a:effectLst/>
            </a:endParaRPr>
          </a:p>
          <a:p>
            <a:pPr>
              <a:buNone/>
            </a:pPr>
            <a:r>
              <a:rPr lang="en-US" dirty="0"/>
              <a:t>https://</a:t>
            </a:r>
            <a:r>
              <a:rPr lang="en-US" dirty="0" err="1"/>
              <a:t>www.asha.org</a:t>
            </a:r>
            <a:r>
              <a:rPr lang="en-US" dirty="0"/>
              <a:t>/practice-portal/professional-issues/telepractice/</a:t>
            </a:r>
            <a:endParaRPr lang="en-US" b="0" dirty="0">
              <a:effectLst/>
            </a:endParaRPr>
          </a:p>
          <a:p>
            <a:pPr>
              <a:buNone/>
            </a:pPr>
            <a:r>
              <a:rPr lang="en-US" dirty="0" err="1"/>
              <a:t>Chadd</a:t>
            </a:r>
            <a:r>
              <a:rPr lang="en-US" dirty="0"/>
              <a:t>, K., </a:t>
            </a:r>
            <a:r>
              <a:rPr lang="en-US" dirty="0" err="1"/>
              <a:t>Moyse</a:t>
            </a:r>
            <a:r>
              <a:rPr lang="en-US" dirty="0"/>
              <a:t>, K., &amp;amp; Enderby, P. (1AD, January 1). Impact of covid-19 on the speech </a:t>
            </a:r>
            <a:endParaRPr lang="en-US" b="0" dirty="0">
              <a:effectLst/>
            </a:endParaRPr>
          </a:p>
          <a:p>
            <a:pPr>
              <a:buNone/>
            </a:pPr>
            <a:r>
              <a:rPr lang="en-US" dirty="0"/>
              <a:t>and language therapy profession and their patients. </a:t>
            </a:r>
            <a:r>
              <a:rPr lang="en-US" i="1" dirty="0"/>
              <a:t>Frontiers in Neurology,12, </a:t>
            </a:r>
            <a:r>
              <a:rPr lang="en-US" dirty="0"/>
              <a:t>1-11. https://</a:t>
            </a:r>
            <a:r>
              <a:rPr lang="en-US" dirty="0" err="1"/>
              <a:t>doi.org</a:t>
            </a:r>
            <a:r>
              <a:rPr lang="en-US" dirty="0"/>
              <a:t>/10.3389/fneur.2021.629190</a:t>
            </a:r>
            <a:endParaRPr lang="en-US" b="0" dirty="0">
              <a:effectLst/>
            </a:endParaRPr>
          </a:p>
          <a:p>
            <a:pPr>
              <a:buNone/>
            </a:pPr>
            <a:r>
              <a:rPr lang="en-US" dirty="0"/>
              <a:t>Farquharson, K., </a:t>
            </a:r>
            <a:r>
              <a:rPr lang="en-US" dirty="0" err="1"/>
              <a:t>Tambyraja</a:t>
            </a:r>
            <a:r>
              <a:rPr lang="en-US" dirty="0"/>
              <a:t>, S. R., &amp; Coleman, J. (n.d.). Speech-language teletherapy services </a:t>
            </a:r>
            <a:endParaRPr lang="en-US" b="0" dirty="0">
              <a:effectLst/>
            </a:endParaRPr>
          </a:p>
          <a:p>
            <a:pPr>
              <a:buNone/>
            </a:pPr>
            <a:r>
              <a:rPr lang="en-US" dirty="0"/>
              <a:t>for school-aged children in the United States during the COVID-19 </a:t>
            </a:r>
            <a:r>
              <a:rPr lang="en-US" dirty="0" err="1"/>
              <a:t>pandemic.</a:t>
            </a:r>
            <a:r>
              <a:rPr lang="en-US" i="1" dirty="0" err="1"/>
              <a:t>Journal</a:t>
            </a:r>
            <a:r>
              <a:rPr lang="en-US" i="1" dirty="0"/>
              <a:t> of Education for Students Placed at Risk, 26</a:t>
            </a:r>
            <a:r>
              <a:rPr lang="en-US" dirty="0"/>
              <a:t>(2),1-22. https://</a:t>
            </a:r>
            <a:r>
              <a:rPr lang="en-US" dirty="0" err="1"/>
              <a:t>doi.org</a:t>
            </a:r>
            <a:r>
              <a:rPr lang="en-US" dirty="0"/>
              <a:t>/10.1080/10824669.2021.1906249</a:t>
            </a:r>
            <a:r>
              <a:rPr lang="en-US" b="0" dirty="0">
                <a:effectLst/>
              </a:rPr>
              <a:t/>
            </a:r>
            <a:br>
              <a:rPr lang="en-US" b="0" dirty="0">
                <a:effectLst/>
              </a:rPr>
            </a:br>
            <a:r>
              <a:rPr lang="en-US" dirty="0" err="1"/>
              <a:t>Tenforde</a:t>
            </a:r>
            <a:r>
              <a:rPr lang="en-US" dirty="0"/>
              <a:t>, A. S., </a:t>
            </a:r>
            <a:r>
              <a:rPr lang="en-US" dirty="0" err="1"/>
              <a:t>Borgstrom</a:t>
            </a:r>
            <a:r>
              <a:rPr lang="en-US" dirty="0"/>
              <a:t>, H., </a:t>
            </a:r>
            <a:r>
              <a:rPr lang="en-US" dirty="0" err="1"/>
              <a:t>Polich</a:t>
            </a:r>
            <a:r>
              <a:rPr lang="en-US" dirty="0"/>
              <a:t>, G., </a:t>
            </a:r>
            <a:r>
              <a:rPr lang="en-US" dirty="0" err="1"/>
              <a:t>Steere</a:t>
            </a:r>
            <a:r>
              <a:rPr lang="en-US" dirty="0"/>
              <a:t>, H., Davis, I. S., Cotton, K., O’Donnell, M., &amp; </a:t>
            </a:r>
            <a:br>
              <a:rPr lang="en-US" dirty="0"/>
            </a:br>
            <a:r>
              <a:rPr lang="en-US" dirty="0"/>
              <a:t>Silver, J. K. (2020). Outpatient physical, occupational, and speech therapy synchronous telemedicine. </a:t>
            </a:r>
            <a:r>
              <a:rPr lang="en-US" i="1" dirty="0"/>
              <a:t>American Journal of Physical Medicine &amp; Rehabilitation</a:t>
            </a:r>
            <a:r>
              <a:rPr lang="en-US" dirty="0"/>
              <a:t>, </a:t>
            </a:r>
            <a:r>
              <a:rPr lang="en-US" i="1" dirty="0"/>
              <a:t>99</a:t>
            </a:r>
            <a:r>
              <a:rPr lang="en-US" dirty="0"/>
              <a:t>(11), 977–981. https://</a:t>
            </a:r>
            <a:r>
              <a:rPr lang="en-US" dirty="0" err="1"/>
              <a:t>doi.org</a:t>
            </a:r>
            <a:r>
              <a:rPr lang="en-US" dirty="0"/>
              <a:t>/10.1097/phm.0000000000001571</a:t>
            </a:r>
            <a:endParaRPr lang="en-US" b="0" dirty="0">
              <a:effectLst/>
            </a:endParaRPr>
          </a:p>
          <a:p>
            <a:pPr>
              <a:buNone/>
            </a:pPr>
            <a:r>
              <a:rPr lang="en-US" dirty="0" err="1"/>
              <a:t>Tohidast</a:t>
            </a:r>
            <a:r>
              <a:rPr lang="en-US" dirty="0"/>
              <a:t>, S. A., Mansuri, B., Bagheri, R., &amp; </a:t>
            </a:r>
            <a:r>
              <a:rPr lang="en-US" dirty="0" err="1"/>
              <a:t>Azimi</a:t>
            </a:r>
            <a:r>
              <a:rPr lang="en-US" dirty="0"/>
              <a:t>, H. (2020, July 15). Provision of </a:t>
            </a:r>
            <a:endParaRPr lang="en-US" b="0" dirty="0">
              <a:effectLst/>
            </a:endParaRPr>
          </a:p>
          <a:p>
            <a:pPr>
              <a:buNone/>
            </a:pPr>
            <a:r>
              <a:rPr lang="en-US" dirty="0"/>
              <a:t>speech-language pathology services for the treatment of speech and language disorders in children during the COVID-19 pandemic: Problems, concerns, and solutions. </a:t>
            </a:r>
            <a:r>
              <a:rPr lang="en-US" i="1" dirty="0"/>
              <a:t>International Journal of Pediatric Otorhinolaryngology, 138,</a:t>
            </a:r>
            <a:r>
              <a:rPr lang="en-US" dirty="0"/>
              <a:t> 1-4. https://doi.org/10.1016/j.ijporl.2020.110262</a:t>
            </a:r>
            <a:endParaRPr lang="en-US" altLang="en-US" dirty="0">
              <a:latin typeface="Arial Narrow" panose="020B0604020202020204" pitchFamily="34" charset="0"/>
            </a:endParaRPr>
          </a:p>
        </p:txBody>
      </p:sp>
      <p:sp>
        <p:nvSpPr>
          <p:cNvPr id="2" name="TextBox 1">
            <a:extLst>
              <a:ext uri="{FF2B5EF4-FFF2-40B4-BE49-F238E27FC236}">
                <a16:creationId xmlns:a16="http://schemas.microsoft.com/office/drawing/2014/main" id="{538E9A61-9414-B544-B26C-BDBFAAC73740}"/>
              </a:ext>
            </a:extLst>
          </p:cNvPr>
          <p:cNvSpPr txBox="1"/>
          <p:nvPr/>
        </p:nvSpPr>
        <p:spPr>
          <a:xfrm>
            <a:off x="843719" y="30634589"/>
            <a:ext cx="9974262" cy="1569660"/>
          </a:xfrm>
          <a:prstGeom prst="rect">
            <a:avLst/>
          </a:prstGeom>
          <a:noFill/>
        </p:spPr>
        <p:txBody>
          <a:bodyPr wrap="square" rtlCol="0">
            <a:spAutoFit/>
          </a:bodyPr>
          <a:lstStyle/>
          <a:p>
            <a:r>
              <a:rPr lang="en-US" sz="3200" dirty="0"/>
              <a:t> What factors should SLPs consider to be essential when utilizing teletherapy for speech therapy sessions to be effective for children K-5</a:t>
            </a:r>
            <a:r>
              <a:rPr lang="en-US" dirty="0"/>
              <a:t>? </a:t>
            </a:r>
          </a:p>
        </p:txBody>
      </p:sp>
      <p:sp>
        <p:nvSpPr>
          <p:cNvPr id="4" name="TextBox 3">
            <a:extLst>
              <a:ext uri="{FF2B5EF4-FFF2-40B4-BE49-F238E27FC236}">
                <a16:creationId xmlns:a16="http://schemas.microsoft.com/office/drawing/2014/main" id="{7C712006-A029-5146-A02F-BBCA864E0FC4}"/>
              </a:ext>
            </a:extLst>
          </p:cNvPr>
          <p:cNvSpPr txBox="1"/>
          <p:nvPr/>
        </p:nvSpPr>
        <p:spPr>
          <a:xfrm>
            <a:off x="11944631" y="21943779"/>
            <a:ext cx="9362572" cy="10433625"/>
          </a:xfrm>
          <a:prstGeom prst="rect">
            <a:avLst/>
          </a:prstGeom>
          <a:noFill/>
        </p:spPr>
        <p:txBody>
          <a:bodyPr wrap="square" rtlCol="0">
            <a:spAutoFit/>
          </a:bodyPr>
          <a:lstStyle/>
          <a:p>
            <a:r>
              <a:rPr lang="en-US" sz="3200" dirty="0"/>
              <a:t>Participants: This study will include a minimum of 50 participants who are parents/caregivers of those attending Monmouth University Speech and Hearing Center. It is estimated that the age range will be between 21-65 years of age and will consist of both males and females. There is no maximum response rate;  however, the data collection will end after a one-month period. </a:t>
            </a:r>
          </a:p>
          <a:p>
            <a:r>
              <a:rPr lang="en-US" sz="3200" dirty="0"/>
              <a:t>Procedure: The participants will be parents of children K-5 who are clients at the MU Speech and Hearing Center and receive telehealth services. The sampling method is one of convenience. Through the MU Speech and Hearing Center, parents of children who receive telehealth services will be sent an email with a link to access the survey for possible recruitment. Prior to filling out the survey, participants will be asked to fill out a consent form. Once a participant launches the Qualtrics direct link, they will be presented with a letter of consent. After consent is provided, the survey will be presented. The investigators will utilize descriptive statistics to analyze the quantitative data. Open-ended responses gathered from the caregivers of clients will be analyzed for themes. </a:t>
            </a:r>
          </a:p>
        </p:txBody>
      </p:sp>
      <p:sp>
        <p:nvSpPr>
          <p:cNvPr id="5" name="TextBox 4">
            <a:extLst>
              <a:ext uri="{FF2B5EF4-FFF2-40B4-BE49-F238E27FC236}">
                <a16:creationId xmlns:a16="http://schemas.microsoft.com/office/drawing/2014/main" id="{43EF750A-50F1-B94B-8CD2-A0EFA13C1FCA}"/>
              </a:ext>
            </a:extLst>
          </p:cNvPr>
          <p:cNvSpPr txBox="1"/>
          <p:nvPr/>
        </p:nvSpPr>
        <p:spPr>
          <a:xfrm>
            <a:off x="22517584" y="6104798"/>
            <a:ext cx="9434504" cy="26776561"/>
          </a:xfrm>
          <a:prstGeom prst="rect">
            <a:avLst/>
          </a:prstGeom>
          <a:noFill/>
        </p:spPr>
        <p:txBody>
          <a:bodyPr wrap="square" rtlCol="0">
            <a:spAutoFit/>
          </a:bodyPr>
          <a:lstStyle/>
          <a:p>
            <a:r>
              <a:rPr lang="en-US" sz="3100" dirty="0"/>
              <a:t>Teletherapy offers many advantages of speech service delivery when face-to-face offerings of service are unavailable or inconvenient. A primary benefit of teletherapy is the fact that services can be administered with no transportation required and from the comfort of one’s own environment. This can be beneficial for clients who suffer from anxiety or attachment issues and feel more secure in their own space. With this, teletherapy delivery also reduces the risk of transmitting illness or disease which is very prominent during the Coronavirus pandemic. Patient and care advocates reported that teletherapy sessions were tailored to in-home needs and improved the patient and parent’s self-efficacy due to more family involvement over teletherapy compared to in-person sessions (</a:t>
            </a:r>
            <a:r>
              <a:rPr lang="en-US" sz="3100" dirty="0" err="1" smtClean="0"/>
              <a:t>Tenforde</a:t>
            </a:r>
            <a:r>
              <a:rPr lang="en-US" sz="3100" dirty="0" smtClean="0"/>
              <a:t> </a:t>
            </a:r>
            <a:r>
              <a:rPr lang="en-US" sz="3100" dirty="0"/>
              <a:t>et al., 2020) .  Examining another perspective, teletherapy does yield some disadvantages compared to that of receiving and administering sessions in person. An obvious downside to an online modality of services is the reduced number of hands-on activities and services. Another disadvantage to this online modality could be potential technical issues either party may run into. This could include unstable internet access, a disruptive environment, or an inability to access technological resources. Additionally, challenges were reported with keeping pediatric patients entertained and engaged during teletherapy sessions compared to in-person sessions. This also affected standardized assessment, as these pediatric clients reported the three most difficult assessments to administer over teletherapy were speech sound production, augmentative and alternative communication (AAC), and the social aspects of communication. Speech-language pathologists also mentioned the difficulty of not being face-to face to practice social situations, the challenges of providing oral motor and swallow assessment, as well as developing the rapport between the clinicians and patients (</a:t>
            </a:r>
            <a:r>
              <a:rPr lang="en-US" sz="3100" dirty="0" err="1"/>
              <a:t>Tenforde</a:t>
            </a:r>
            <a:r>
              <a:rPr lang="en-US" sz="3100" dirty="0"/>
              <a:t> et al., 2020). </a:t>
            </a:r>
          </a:p>
          <a:p>
            <a:r>
              <a:rPr lang="en-US" sz="3100" dirty="0"/>
              <a:t/>
            </a:r>
            <a:br>
              <a:rPr lang="en-US" sz="3100" dirty="0"/>
            </a:br>
            <a:r>
              <a:rPr lang="en-US" sz="3100" dirty="0"/>
              <a:t>Because of the limitations and benefits of telepractice in speech therapy during the ongoing pandemic, caregivers have responded both positively and negatively to their children receiving services. </a:t>
            </a:r>
            <a:r>
              <a:rPr lang="en-US" sz="3100" dirty="0" err="1"/>
              <a:t>Tambyraja</a:t>
            </a:r>
            <a:r>
              <a:rPr lang="en-US" sz="3100" dirty="0"/>
              <a:t> et al. (2021) conducted a study in which they assessed how SLPs maintained teletherapy services during the pandemic. The results revealed the lack of online training from the school districts as well as resources for SLPs to maintain treatment created a persistent difficulty in contacting parents, which then caused parents to have a lack of involvement in their child’s services due to lack of their own training as caregivers (</a:t>
            </a:r>
            <a:r>
              <a:rPr lang="en-US" sz="3100" dirty="0" err="1"/>
              <a:t>Tambyraja</a:t>
            </a:r>
            <a:r>
              <a:rPr lang="en-US" sz="3100" dirty="0"/>
              <a:t> et al., 2021). Additionally, because many businesses were mandated to transition to operating at home, many parents (including the SLPs surveyed) were having difficulty maintaining a balance between employment and a household. The SLPs in the study reported that due to parents having issues with telepractice, they were unaware of how to motivate their children to be engaged in therapy and have their child improve throughout the duration of sessions. These difficulties resulted in a lack of involvement and parents withdrawing their children from services (</a:t>
            </a:r>
            <a:r>
              <a:rPr lang="en-US" sz="3100" dirty="0" err="1"/>
              <a:t>Tambyraja</a:t>
            </a:r>
            <a:r>
              <a:rPr lang="en-US" sz="3100" dirty="0"/>
              <a:t> et al., 2021).</a:t>
            </a:r>
          </a:p>
          <a:p>
            <a:endParaRPr lang="en-US" dirty="0"/>
          </a:p>
        </p:txBody>
      </p:sp>
      <p:sp>
        <p:nvSpPr>
          <p:cNvPr id="68" name="Text Box 7">
            <a:extLst>
              <a:ext uri="{FF2B5EF4-FFF2-40B4-BE49-F238E27FC236}">
                <a16:creationId xmlns:a16="http://schemas.microsoft.com/office/drawing/2014/main" id="{4336EF1C-1ACF-6247-A5C5-54EA9E9A25F7}"/>
              </a:ext>
            </a:extLst>
          </p:cNvPr>
          <p:cNvSpPr txBox="1">
            <a:spLocks noChangeArrowheads="1"/>
          </p:cNvSpPr>
          <p:nvPr/>
        </p:nvSpPr>
        <p:spPr bwMode="auto">
          <a:xfrm>
            <a:off x="626434" y="5705713"/>
            <a:ext cx="9801161" cy="57943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267" tIns="45624" rIns="91267" bIns="45624">
            <a:spAutoFit/>
          </a:bodyPr>
          <a:lstStyle>
            <a:lvl1pPr>
              <a:spcBef>
                <a:spcPct val="20000"/>
              </a:spcBef>
              <a:buChar char="•"/>
              <a:defRPr sz="29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9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9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9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9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9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9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900">
                <a:solidFill>
                  <a:schemeClr val="tx1"/>
                </a:solidFill>
                <a:latin typeface="Arial" panose="020B0604020202020204" pitchFamily="34" charset="0"/>
                <a:ea typeface="MS PGothic" panose="020B0600070205080204" pitchFamily="34" charset="-128"/>
              </a:defRPr>
            </a:lvl9pPr>
          </a:lstStyle>
          <a:p>
            <a:pPr algn="ctr">
              <a:spcBef>
                <a:spcPct val="50000"/>
              </a:spcBef>
              <a:buFontTx/>
              <a:buNone/>
            </a:pPr>
            <a:r>
              <a:rPr lang="en-US" altLang="en-US" sz="3200" b="1" dirty="0">
                <a:solidFill>
                  <a:srgbClr val="F8F8F8"/>
                </a:solidFill>
                <a:latin typeface="Arial Narrow" panose="020B0604020202020204" pitchFamily="34" charset="0"/>
              </a:rPr>
              <a:t>Teletherapy</a:t>
            </a:r>
          </a:p>
        </p:txBody>
      </p:sp>
      <p:sp>
        <p:nvSpPr>
          <p:cNvPr id="69" name="Text Box 388">
            <a:extLst>
              <a:ext uri="{FF2B5EF4-FFF2-40B4-BE49-F238E27FC236}">
                <a16:creationId xmlns:a16="http://schemas.microsoft.com/office/drawing/2014/main" id="{14AB471C-C57B-A640-9DE2-2E88D93E447F}"/>
              </a:ext>
            </a:extLst>
          </p:cNvPr>
          <p:cNvSpPr txBox="1">
            <a:spLocks noChangeArrowheads="1"/>
          </p:cNvSpPr>
          <p:nvPr/>
        </p:nvSpPr>
        <p:spPr bwMode="auto">
          <a:xfrm>
            <a:off x="685800" y="30008915"/>
            <a:ext cx="9982200" cy="57943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267" tIns="45624" rIns="91267" bIns="45624">
            <a:spAutoFit/>
          </a:bodyPr>
          <a:lstStyle>
            <a:lvl1pPr>
              <a:spcBef>
                <a:spcPct val="20000"/>
              </a:spcBef>
              <a:buChar char="•"/>
              <a:defRPr sz="29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9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9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9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9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9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9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900">
                <a:solidFill>
                  <a:schemeClr val="tx1"/>
                </a:solidFill>
                <a:latin typeface="Arial" panose="020B0604020202020204" pitchFamily="34" charset="0"/>
                <a:ea typeface="MS PGothic" panose="020B0600070205080204" pitchFamily="34" charset="-128"/>
              </a:defRPr>
            </a:lvl9pPr>
          </a:lstStyle>
          <a:p>
            <a:pPr algn="ctr">
              <a:spcBef>
                <a:spcPct val="50000"/>
              </a:spcBef>
              <a:buFontTx/>
              <a:buNone/>
            </a:pPr>
            <a:r>
              <a:rPr lang="en-US" altLang="en-US" sz="3200" b="1" dirty="0">
                <a:solidFill>
                  <a:srgbClr val="F8F8F8"/>
                </a:solidFill>
                <a:latin typeface="Arial Narrow" panose="020B0604020202020204" pitchFamily="34" charset="0"/>
              </a:rPr>
              <a:t>Research Questions</a:t>
            </a:r>
          </a:p>
        </p:txBody>
      </p:sp>
      <p:sp>
        <p:nvSpPr>
          <p:cNvPr id="70" name="Text Box 388">
            <a:extLst>
              <a:ext uri="{FF2B5EF4-FFF2-40B4-BE49-F238E27FC236}">
                <a16:creationId xmlns:a16="http://schemas.microsoft.com/office/drawing/2014/main" id="{50E29D5D-FA33-0C40-81E0-3C74613AD484}"/>
              </a:ext>
            </a:extLst>
          </p:cNvPr>
          <p:cNvSpPr txBox="1">
            <a:spLocks noChangeArrowheads="1"/>
          </p:cNvSpPr>
          <p:nvPr/>
        </p:nvSpPr>
        <p:spPr bwMode="auto">
          <a:xfrm>
            <a:off x="11514137" y="21237325"/>
            <a:ext cx="9982200" cy="57943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267" tIns="45624" rIns="91267" bIns="45624">
            <a:spAutoFit/>
          </a:bodyPr>
          <a:lstStyle>
            <a:lvl1pPr>
              <a:spcBef>
                <a:spcPct val="20000"/>
              </a:spcBef>
              <a:buChar char="•"/>
              <a:defRPr sz="29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9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9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9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9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9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9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900">
                <a:solidFill>
                  <a:schemeClr val="tx1"/>
                </a:solidFill>
                <a:latin typeface="Arial" panose="020B0604020202020204" pitchFamily="34" charset="0"/>
                <a:ea typeface="MS PGothic" panose="020B0600070205080204" pitchFamily="34" charset="-128"/>
              </a:defRPr>
            </a:lvl9pPr>
          </a:lstStyle>
          <a:p>
            <a:pPr algn="ctr">
              <a:spcBef>
                <a:spcPct val="50000"/>
              </a:spcBef>
              <a:buFontTx/>
              <a:buNone/>
            </a:pPr>
            <a:r>
              <a:rPr lang="en-US" altLang="en-US" sz="3200" b="1" dirty="0">
                <a:solidFill>
                  <a:srgbClr val="F8F8F8"/>
                </a:solidFill>
                <a:latin typeface="Arial Narrow" panose="020B0604020202020204" pitchFamily="34" charset="0"/>
              </a:rPr>
              <a:t>Proposed Methodology</a:t>
            </a:r>
          </a:p>
        </p:txBody>
      </p:sp>
      <p:sp>
        <p:nvSpPr>
          <p:cNvPr id="71" name="Text Box 388">
            <a:extLst>
              <a:ext uri="{FF2B5EF4-FFF2-40B4-BE49-F238E27FC236}">
                <a16:creationId xmlns:a16="http://schemas.microsoft.com/office/drawing/2014/main" id="{7D0F8262-1705-114C-92D5-06FA52B47EB9}"/>
              </a:ext>
            </a:extLst>
          </p:cNvPr>
          <p:cNvSpPr txBox="1">
            <a:spLocks noChangeArrowheads="1"/>
          </p:cNvSpPr>
          <p:nvPr/>
        </p:nvSpPr>
        <p:spPr bwMode="auto">
          <a:xfrm>
            <a:off x="32803052" y="16233873"/>
            <a:ext cx="9982200" cy="57943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267" tIns="45624" rIns="91267" bIns="45624">
            <a:spAutoFit/>
          </a:bodyPr>
          <a:lstStyle>
            <a:lvl1pPr>
              <a:spcBef>
                <a:spcPct val="20000"/>
              </a:spcBef>
              <a:buChar char="•"/>
              <a:defRPr sz="29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9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19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19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19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19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19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1900">
                <a:solidFill>
                  <a:schemeClr val="tx1"/>
                </a:solidFill>
                <a:latin typeface="Arial" panose="020B0604020202020204" pitchFamily="34" charset="0"/>
                <a:ea typeface="MS PGothic" panose="020B0600070205080204" pitchFamily="34" charset="-128"/>
              </a:defRPr>
            </a:lvl9pPr>
          </a:lstStyle>
          <a:p>
            <a:pPr algn="ctr">
              <a:spcBef>
                <a:spcPct val="50000"/>
              </a:spcBef>
              <a:buFontTx/>
              <a:buNone/>
            </a:pPr>
            <a:r>
              <a:rPr lang="en-US" altLang="en-US" sz="3200" b="1" dirty="0">
                <a:solidFill>
                  <a:srgbClr val="F8F8F8"/>
                </a:solidFill>
                <a:latin typeface="Arial Narrow" panose="020B0604020202020204" pitchFamily="34" charset="0"/>
              </a:rPr>
              <a:t>Selected References</a:t>
            </a:r>
          </a:p>
        </p:txBody>
      </p:sp>
      <p:cxnSp>
        <p:nvCxnSpPr>
          <p:cNvPr id="9" name="Straight Connector 8">
            <a:extLst>
              <a:ext uri="{FF2B5EF4-FFF2-40B4-BE49-F238E27FC236}">
                <a16:creationId xmlns:a16="http://schemas.microsoft.com/office/drawing/2014/main" id="{E2674D40-95DE-3945-A877-7F44222D1528}"/>
              </a:ext>
            </a:extLst>
          </p:cNvPr>
          <p:cNvCxnSpPr/>
          <p:nvPr/>
        </p:nvCxnSpPr>
        <p:spPr bwMode="auto">
          <a:xfrm>
            <a:off x="33202124" y="8490857"/>
            <a:ext cx="9858814" cy="0"/>
          </a:xfrm>
          <a:prstGeom prst="line">
            <a:avLst/>
          </a:prstGeom>
          <a:noFill/>
          <a:ln w="9525" cap="flat" cmpd="sng" algn="ctr">
            <a:noFill/>
            <a:prstDash val="solid"/>
            <a:round/>
            <a:headEnd type="none" w="med" len="med"/>
            <a:tailEnd type="none" w="med" len="med"/>
          </a:ln>
          <a:effectLst/>
        </p:spPr>
      </p:cxnSp>
      <p:cxnSp>
        <p:nvCxnSpPr>
          <p:cNvPr id="11" name="Straight Connector 10">
            <a:extLst>
              <a:ext uri="{FF2B5EF4-FFF2-40B4-BE49-F238E27FC236}">
                <a16:creationId xmlns:a16="http://schemas.microsoft.com/office/drawing/2014/main" id="{0BE768B6-DD86-4E41-B823-6207D856C4E6}"/>
              </a:ext>
            </a:extLst>
          </p:cNvPr>
          <p:cNvCxnSpPr/>
          <p:nvPr/>
        </p:nvCxnSpPr>
        <p:spPr bwMode="auto">
          <a:xfrm>
            <a:off x="33202124" y="8490857"/>
            <a:ext cx="9858814" cy="0"/>
          </a:xfrm>
          <a:prstGeom prst="line">
            <a:avLst/>
          </a:prstGeom>
          <a:noFill/>
          <a:ln w="9525" cap="flat" cmpd="sng" algn="ctr">
            <a:noFill/>
            <a:prstDash val="solid"/>
            <a:round/>
            <a:headEnd type="none" w="med" len="med"/>
            <a:tailEnd type="none" w="med" len="med"/>
          </a:ln>
          <a:effectLst/>
        </p:spPr>
      </p:cxnSp>
      <p:pic>
        <p:nvPicPr>
          <p:cNvPr id="5220" name="Picture 100">
            <a:extLst>
              <a:ext uri="{FF2B5EF4-FFF2-40B4-BE49-F238E27FC236}">
                <a16:creationId xmlns:a16="http://schemas.microsoft.com/office/drawing/2014/main" id="{9474801C-D6FD-6C48-9952-0A398EFEE33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 y="1038188"/>
            <a:ext cx="5025696" cy="3414896"/>
          </a:xfrm>
          <a:prstGeom prst="rect">
            <a:avLst/>
          </a:prstGeom>
          <a:noFill/>
          <a:extLst>
            <a:ext uri="{909E8E84-426E-40DD-AFC4-6F175D3DCCD1}">
              <a14:hiddenFill xmlns:a14="http://schemas.microsoft.com/office/drawing/2010/main">
                <a:solidFill>
                  <a:srgbClr val="FFFFFF"/>
                </a:solidFill>
              </a14:hiddenFill>
            </a:ext>
          </a:extLst>
        </p:spPr>
      </p:pic>
      <p:pic>
        <p:nvPicPr>
          <p:cNvPr id="5226" name="Picture 106">
            <a:extLst>
              <a:ext uri="{FF2B5EF4-FFF2-40B4-BE49-F238E27FC236}">
                <a16:creationId xmlns:a16="http://schemas.microsoft.com/office/drawing/2014/main" id="{981603D0-6C72-AF46-B97F-3DFF6CB5F85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33905" y="23198694"/>
            <a:ext cx="5428413" cy="681709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1DCD9D5E-824A-664F-8E5A-50BBA7F17B09}"/>
              </a:ext>
            </a:extLst>
          </p:cNvPr>
          <p:cNvSpPr txBox="1"/>
          <p:nvPr/>
        </p:nvSpPr>
        <p:spPr>
          <a:xfrm rot="10800000" flipV="1">
            <a:off x="33288085" y="6285151"/>
            <a:ext cx="9362571" cy="7171194"/>
          </a:xfrm>
          <a:prstGeom prst="rect">
            <a:avLst/>
          </a:prstGeom>
          <a:noFill/>
        </p:spPr>
        <p:txBody>
          <a:bodyPr wrap="square" rtlCol="0">
            <a:spAutoFit/>
          </a:bodyPr>
          <a:lstStyle/>
          <a:p>
            <a:r>
              <a:rPr lang="en-US" sz="2500" dirty="0"/>
              <a:t>Have your child’s communication skills improved since the initiation of using teletherapy?</a:t>
            </a:r>
          </a:p>
          <a:p>
            <a:pPr lvl="1"/>
            <a:r>
              <a:rPr lang="en-US" sz="2500" dirty="0"/>
              <a:t>Yes/no response </a:t>
            </a:r>
          </a:p>
          <a:p>
            <a:r>
              <a:rPr lang="en-US" sz="2500" dirty="0"/>
              <a:t>Please rate you agreement with the statements below</a:t>
            </a:r>
          </a:p>
          <a:p>
            <a:r>
              <a:rPr lang="en-US" sz="2500" dirty="0"/>
              <a:t>1= disagree</a:t>
            </a:r>
          </a:p>
          <a:p>
            <a:r>
              <a:rPr lang="en-US" sz="2500" dirty="0"/>
              <a:t>2= somewhat disagree</a:t>
            </a:r>
          </a:p>
          <a:p>
            <a:r>
              <a:rPr lang="en-US" sz="2500" dirty="0"/>
              <a:t>3= neutral</a:t>
            </a:r>
          </a:p>
          <a:p>
            <a:r>
              <a:rPr lang="en-US" sz="2500" dirty="0"/>
              <a:t>4= agree</a:t>
            </a:r>
          </a:p>
          <a:p>
            <a:r>
              <a:rPr lang="en-US" sz="2500" dirty="0"/>
              <a:t>5= strongly agree</a:t>
            </a:r>
          </a:p>
          <a:p>
            <a:r>
              <a:rPr lang="en-US" sz="2500" dirty="0"/>
              <a:t>My child's speech has improved significantly  </a:t>
            </a:r>
          </a:p>
          <a:p>
            <a:r>
              <a:rPr lang="en-US" sz="2500" dirty="0"/>
              <a:t>Teletherapy is a practical mode of delivery for my child</a:t>
            </a:r>
          </a:p>
          <a:p>
            <a:r>
              <a:rPr lang="en-US" sz="2500" dirty="0"/>
              <a:t>Teletherapy is just as effective as in-person services</a:t>
            </a:r>
          </a:p>
          <a:p>
            <a:r>
              <a:rPr lang="en-US" sz="2500" dirty="0"/>
              <a:t>I prefer teletherapy over in person services for my child</a:t>
            </a:r>
          </a:p>
          <a:p>
            <a:r>
              <a:rPr lang="en-US" sz="2500" dirty="0"/>
              <a:t>Teletherapy is an effective approach to provide speech and language services </a:t>
            </a:r>
            <a:br>
              <a:rPr lang="en-US" sz="2500" dirty="0"/>
            </a:br>
            <a:r>
              <a:rPr lang="en-US" sz="2500" dirty="0"/>
              <a:t>Please share your experience of using teletherapy  (i.e., advantages and disadvantages).</a:t>
            </a:r>
          </a:p>
          <a:p>
            <a:pPr lvl="1"/>
            <a:r>
              <a:rPr lang="en-US" sz="2500" dirty="0"/>
              <a:t>Open-ended response </a:t>
            </a:r>
          </a:p>
          <a:p>
            <a:endParaRPr lang="en-US" sz="2800" dirty="0"/>
          </a:p>
        </p:txBody>
      </p:sp>
      <p:pic>
        <p:nvPicPr>
          <p:cNvPr id="89" name="Picture 108">
            <a:extLst>
              <a:ext uri="{FF2B5EF4-FFF2-40B4-BE49-F238E27FC236}">
                <a16:creationId xmlns:a16="http://schemas.microsoft.com/office/drawing/2014/main" id="{AECF477B-8291-F449-A2BD-12C215F042A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202124" y="13144061"/>
            <a:ext cx="4767247" cy="3128844"/>
          </a:xfrm>
          <a:prstGeom prst="rect">
            <a:avLst/>
          </a:prstGeom>
          <a:noFill/>
          <a:extLst>
            <a:ext uri="{909E8E84-426E-40DD-AFC4-6F175D3DCCD1}">
              <a14:hiddenFill xmlns:a14="http://schemas.microsoft.com/office/drawing/2010/main">
                <a:solidFill>
                  <a:srgbClr val="FFFFFF"/>
                </a:solidFill>
              </a14:hiddenFill>
            </a:ext>
          </a:extLst>
        </p:spPr>
      </p:pic>
      <p:pic>
        <p:nvPicPr>
          <p:cNvPr id="5230" name="Picture 110">
            <a:extLst>
              <a:ext uri="{FF2B5EF4-FFF2-40B4-BE49-F238E27FC236}">
                <a16:creationId xmlns:a16="http://schemas.microsoft.com/office/drawing/2014/main" id="{E9773884-4292-D04D-8795-CF4C2EE4E62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069838" y="13144061"/>
            <a:ext cx="4780976" cy="2873183"/>
          </a:xfrm>
          <a:prstGeom prst="rect">
            <a:avLst/>
          </a:prstGeom>
          <a:noFill/>
          <a:extLst>
            <a:ext uri="{909E8E84-426E-40DD-AFC4-6F175D3DCCD1}">
              <a14:hiddenFill xmlns:a14="http://schemas.microsoft.com/office/drawing/2010/main">
                <a:solidFill>
                  <a:srgbClr val="FFFFFF"/>
                </a:solidFill>
              </a14:hiddenFill>
            </a:ext>
          </a:extLst>
        </p:spPr>
      </p:pic>
      <p:pic>
        <p:nvPicPr>
          <p:cNvPr id="6" name="lorberg et al">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21742400" y="16256000"/>
            <a:ext cx="406400" cy="406400"/>
          </a:xfrm>
          <a:prstGeom prst="rect">
            <a:avLst/>
          </a:prstGeom>
        </p:spPr>
      </p:pic>
      <p:pic>
        <p:nvPicPr>
          <p:cNvPr id="3" name="lorberg et al">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21742400" y="16256000"/>
            <a:ext cx="406400" cy="4064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9368"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49368" fill="hold"/>
                                        <p:tgtEl>
                                          <p:spTgt spid="3"/>
                                        </p:tgtEl>
                                      </p:cBhvr>
                                    </p:cmd>
                                  </p:childTnLst>
                                </p:cTn>
                              </p:par>
                            </p:childTnLst>
                          </p:cTn>
                        </p:par>
                      </p:childTnLst>
                    </p:cTn>
                  </p:par>
                </p:childTnLst>
              </p:cTn>
              <p:nextCondLst>
                <p:cond evt="onClick" delay="0">
                  <p:tgtEl>
                    <p:spTgt spid="3"/>
                  </p:tgtEl>
                </p:cond>
              </p:nextCondLst>
            </p:seq>
            <p:audio>
              <p:cMediaNode vol="80000">
                <p:cTn id="13"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Custom Design">
  <a:themeElements>
    <a:clrScheme name="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fontScheme name="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457200" tIns="457200" rIns="457200" bIns="457200" numCol="1" anchor="t" anchorCtr="0" compatLnSpc="1">
        <a:prstTxWarp prst="textNoShape">
          <a:avLst/>
        </a:prstTxWarp>
        <a:spAutoFit/>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457200" tIns="457200" rIns="457200" bIns="457200" numCol="1" anchor="t" anchorCtr="0" compatLnSpc="1">
        <a:prstTxWarp prst="textNoShape">
          <a:avLst/>
        </a:prstTxWarp>
        <a:spAutoFit/>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clrMap bg1="lt1" tx1="dk1" bg2="lt2" tx2="dk2" accent1="accent1" accent2="accent2" accent3="accent3" accent4="accent4" accent5="accent5" accent6="accent6" hlink="hlink" folHlink="folHlink"/>
    </a:extraClrScheme>
    <a:extraClrScheme>
      <a:clrScheme name="Custom Design 2">
        <a:dk1>
          <a:srgbClr val="603000"/>
        </a:dk1>
        <a:lt1>
          <a:srgbClr val="CF9860"/>
        </a:lt1>
        <a:dk2>
          <a:srgbClr val="000000"/>
        </a:dk2>
        <a:lt2>
          <a:srgbClr val="808080"/>
        </a:lt2>
        <a:accent1>
          <a:srgbClr val="FFFFCF"/>
        </a:accent1>
        <a:accent2>
          <a:srgbClr val="603000"/>
        </a:accent2>
        <a:accent3>
          <a:srgbClr val="E4CAB6"/>
        </a:accent3>
        <a:accent4>
          <a:srgbClr val="512700"/>
        </a:accent4>
        <a:accent5>
          <a:srgbClr val="FFFFE4"/>
        </a:accent5>
        <a:accent6>
          <a:srgbClr val="56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Custom Design 3">
        <a:dk1>
          <a:srgbClr val="505750"/>
        </a:dk1>
        <a:lt1>
          <a:srgbClr val="FFFFFF"/>
        </a:lt1>
        <a:dk2>
          <a:srgbClr val="000000"/>
        </a:dk2>
        <a:lt2>
          <a:srgbClr val="808080"/>
        </a:lt2>
        <a:accent1>
          <a:srgbClr val="DFDFDF"/>
        </a:accent1>
        <a:accent2>
          <a:srgbClr val="9F3000"/>
        </a:accent2>
        <a:accent3>
          <a:srgbClr val="FFFFFF"/>
        </a:accent3>
        <a:accent4>
          <a:srgbClr val="434943"/>
        </a:accent4>
        <a:accent5>
          <a:srgbClr val="ECECEC"/>
        </a:accent5>
        <a:accent6>
          <a:srgbClr val="90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Custom Design 4">
        <a:dk1>
          <a:srgbClr val="3A0000"/>
        </a:dk1>
        <a:lt1>
          <a:srgbClr val="FFFFFF"/>
        </a:lt1>
        <a:dk2>
          <a:srgbClr val="000000"/>
        </a:dk2>
        <a:lt2>
          <a:srgbClr val="808080"/>
        </a:lt2>
        <a:accent1>
          <a:srgbClr val="FFFFCF"/>
        </a:accent1>
        <a:accent2>
          <a:srgbClr val="9F0000"/>
        </a:accent2>
        <a:accent3>
          <a:srgbClr val="FFFFFF"/>
        </a:accent3>
        <a:accent4>
          <a:srgbClr val="300000"/>
        </a:accent4>
        <a:accent5>
          <a:srgbClr val="FFFFE4"/>
        </a:accent5>
        <a:accent6>
          <a:srgbClr val="90000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5">
        <a:dk1>
          <a:srgbClr val="002336"/>
        </a:dk1>
        <a:lt1>
          <a:srgbClr val="E8F0F8"/>
        </a:lt1>
        <a:dk2>
          <a:srgbClr val="000000"/>
        </a:dk2>
        <a:lt2>
          <a:srgbClr val="808080"/>
        </a:lt2>
        <a:accent1>
          <a:srgbClr val="FFFFEF"/>
        </a:accent1>
        <a:accent2>
          <a:srgbClr val="00679F"/>
        </a:accent2>
        <a:accent3>
          <a:srgbClr val="F2F6FB"/>
        </a:accent3>
        <a:accent4>
          <a:srgbClr val="001C2D"/>
        </a:accent4>
        <a:accent5>
          <a:srgbClr val="FFFFF6"/>
        </a:accent5>
        <a:accent6>
          <a:srgbClr val="005D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6">
        <a:dk1>
          <a:srgbClr val="002336"/>
        </a:dk1>
        <a:lt1>
          <a:srgbClr val="CFCFFF"/>
        </a:lt1>
        <a:dk2>
          <a:srgbClr val="000000"/>
        </a:dk2>
        <a:lt2>
          <a:srgbClr val="808080"/>
        </a:lt2>
        <a:accent1>
          <a:srgbClr val="FFFFFF"/>
        </a:accent1>
        <a:accent2>
          <a:srgbClr val="003060"/>
        </a:accent2>
        <a:accent3>
          <a:srgbClr val="E4E4FF"/>
        </a:accent3>
        <a:accent4>
          <a:srgbClr val="001C2D"/>
        </a:accent4>
        <a:accent5>
          <a:srgbClr val="FFFFFF"/>
        </a:accent5>
        <a:accent6>
          <a:srgbClr val="002A56"/>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7">
        <a:dk1>
          <a:srgbClr val="000000"/>
        </a:dk1>
        <a:lt1>
          <a:srgbClr val="FFFFFF"/>
        </a:lt1>
        <a:dk2>
          <a:srgbClr val="000000"/>
        </a:dk2>
        <a:lt2>
          <a:srgbClr val="808080"/>
        </a:lt2>
        <a:accent1>
          <a:srgbClr val="EAEAEA"/>
        </a:accent1>
        <a:accent2>
          <a:srgbClr val="4B4B4B"/>
        </a:accent2>
        <a:accent3>
          <a:srgbClr val="FFFFFF"/>
        </a:accent3>
        <a:accent4>
          <a:srgbClr val="000000"/>
        </a:accent4>
        <a:accent5>
          <a:srgbClr val="F3F3F3"/>
        </a:accent5>
        <a:accent6>
          <a:srgbClr val="434343"/>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8">
        <a:dk1>
          <a:srgbClr val="000000"/>
        </a:dk1>
        <a:lt1>
          <a:srgbClr val="E3DABB"/>
        </a:lt1>
        <a:dk2>
          <a:srgbClr val="000000"/>
        </a:dk2>
        <a:lt2>
          <a:srgbClr val="808080"/>
        </a:lt2>
        <a:accent1>
          <a:srgbClr val="EAEAEA"/>
        </a:accent1>
        <a:accent2>
          <a:srgbClr val="065290"/>
        </a:accent2>
        <a:accent3>
          <a:srgbClr val="EFEADA"/>
        </a:accent3>
        <a:accent4>
          <a:srgbClr val="000000"/>
        </a:accent4>
        <a:accent5>
          <a:srgbClr val="F3F3F3"/>
        </a:accent5>
        <a:accent6>
          <a:srgbClr val="054982"/>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9">
        <a:dk1>
          <a:srgbClr val="00009F"/>
        </a:dk1>
        <a:lt1>
          <a:srgbClr val="FFCFFF"/>
        </a:lt1>
        <a:dk2>
          <a:srgbClr val="000000"/>
        </a:dk2>
        <a:lt2>
          <a:srgbClr val="808080"/>
        </a:lt2>
        <a:accent1>
          <a:srgbClr val="FFFFFF"/>
        </a:accent1>
        <a:accent2>
          <a:srgbClr val="60009F"/>
        </a:accent2>
        <a:accent3>
          <a:srgbClr val="FFE4FF"/>
        </a:accent3>
        <a:accent4>
          <a:srgbClr val="000087"/>
        </a:accent4>
        <a:accent5>
          <a:srgbClr val="FFFFFF"/>
        </a:accent5>
        <a:accent6>
          <a:srgbClr val="5600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10">
        <a:dk1>
          <a:srgbClr val="003000"/>
        </a:dk1>
        <a:lt1>
          <a:srgbClr val="9FCF9F"/>
        </a:lt1>
        <a:dk2>
          <a:srgbClr val="000000"/>
        </a:dk2>
        <a:lt2>
          <a:srgbClr val="808080"/>
        </a:lt2>
        <a:accent1>
          <a:srgbClr val="FFFFFF"/>
        </a:accent1>
        <a:accent2>
          <a:srgbClr val="006730"/>
        </a:accent2>
        <a:accent3>
          <a:srgbClr val="CDE4CD"/>
        </a:accent3>
        <a:accent4>
          <a:srgbClr val="002700"/>
        </a:accent4>
        <a:accent5>
          <a:srgbClr val="FFFFFF"/>
        </a:accent5>
        <a:accent6>
          <a:srgbClr val="005D2A"/>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11">
        <a:dk1>
          <a:srgbClr val="000000"/>
        </a:dk1>
        <a:lt1>
          <a:srgbClr val="FFFFD5"/>
        </a:lt1>
        <a:dk2>
          <a:srgbClr val="000000"/>
        </a:dk2>
        <a:lt2>
          <a:srgbClr val="808080"/>
        </a:lt2>
        <a:accent1>
          <a:srgbClr val="D7DFCF"/>
        </a:accent1>
        <a:accent2>
          <a:srgbClr val="661600"/>
        </a:accent2>
        <a:accent3>
          <a:srgbClr val="FFFFE7"/>
        </a:accent3>
        <a:accent4>
          <a:srgbClr val="000000"/>
        </a:accent4>
        <a:accent5>
          <a:srgbClr val="E8ECE4"/>
        </a:accent5>
        <a:accent6>
          <a:srgbClr val="5C1300"/>
        </a:accent6>
        <a:hlink>
          <a:srgbClr val="008000"/>
        </a:hlink>
        <a:folHlink>
          <a:srgbClr val="8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fontScheme name="1_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457200" tIns="457200" rIns="457200" bIns="457200" numCol="1" anchor="t" anchorCtr="0" compatLnSpc="1">
        <a:prstTxWarp prst="textNoShape">
          <a:avLst/>
        </a:prstTxWarp>
        <a:spAutoFit/>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457200" tIns="457200" rIns="457200" bIns="457200" numCol="1" anchor="t" anchorCtr="0" compatLnSpc="1">
        <a:prstTxWarp prst="textNoShape">
          <a:avLst/>
        </a:prstTxWarp>
        <a:spAutoFit/>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1_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clrMap bg1="lt1" tx1="dk1" bg2="lt2" tx2="dk2" accent1="accent1" accent2="accent2" accent3="accent3" accent4="accent4" accent5="accent5" accent6="accent6" hlink="hlink" folHlink="folHlink"/>
    </a:extraClrScheme>
    <a:extraClrScheme>
      <a:clrScheme name="1_Custom Design 2">
        <a:dk1>
          <a:srgbClr val="603000"/>
        </a:dk1>
        <a:lt1>
          <a:srgbClr val="CF9860"/>
        </a:lt1>
        <a:dk2>
          <a:srgbClr val="000000"/>
        </a:dk2>
        <a:lt2>
          <a:srgbClr val="808080"/>
        </a:lt2>
        <a:accent1>
          <a:srgbClr val="FFFFCF"/>
        </a:accent1>
        <a:accent2>
          <a:srgbClr val="603000"/>
        </a:accent2>
        <a:accent3>
          <a:srgbClr val="E4CAB6"/>
        </a:accent3>
        <a:accent4>
          <a:srgbClr val="512700"/>
        </a:accent4>
        <a:accent5>
          <a:srgbClr val="FFFFE4"/>
        </a:accent5>
        <a:accent6>
          <a:srgbClr val="56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1_Custom Design 3">
        <a:dk1>
          <a:srgbClr val="505750"/>
        </a:dk1>
        <a:lt1>
          <a:srgbClr val="FFFFFF"/>
        </a:lt1>
        <a:dk2>
          <a:srgbClr val="000000"/>
        </a:dk2>
        <a:lt2>
          <a:srgbClr val="808080"/>
        </a:lt2>
        <a:accent1>
          <a:srgbClr val="DFDFDF"/>
        </a:accent1>
        <a:accent2>
          <a:srgbClr val="9F3000"/>
        </a:accent2>
        <a:accent3>
          <a:srgbClr val="FFFFFF"/>
        </a:accent3>
        <a:accent4>
          <a:srgbClr val="434943"/>
        </a:accent4>
        <a:accent5>
          <a:srgbClr val="ECECEC"/>
        </a:accent5>
        <a:accent6>
          <a:srgbClr val="90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1_Custom Design 4">
        <a:dk1>
          <a:srgbClr val="3A0000"/>
        </a:dk1>
        <a:lt1>
          <a:srgbClr val="FFFFFF"/>
        </a:lt1>
        <a:dk2>
          <a:srgbClr val="000000"/>
        </a:dk2>
        <a:lt2>
          <a:srgbClr val="808080"/>
        </a:lt2>
        <a:accent1>
          <a:srgbClr val="FFFFCF"/>
        </a:accent1>
        <a:accent2>
          <a:srgbClr val="9F0000"/>
        </a:accent2>
        <a:accent3>
          <a:srgbClr val="FFFFFF"/>
        </a:accent3>
        <a:accent4>
          <a:srgbClr val="300000"/>
        </a:accent4>
        <a:accent5>
          <a:srgbClr val="FFFFE4"/>
        </a:accent5>
        <a:accent6>
          <a:srgbClr val="90000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5">
        <a:dk1>
          <a:srgbClr val="002336"/>
        </a:dk1>
        <a:lt1>
          <a:srgbClr val="E8F0F8"/>
        </a:lt1>
        <a:dk2>
          <a:srgbClr val="000000"/>
        </a:dk2>
        <a:lt2>
          <a:srgbClr val="808080"/>
        </a:lt2>
        <a:accent1>
          <a:srgbClr val="FFFFEF"/>
        </a:accent1>
        <a:accent2>
          <a:srgbClr val="00679F"/>
        </a:accent2>
        <a:accent3>
          <a:srgbClr val="F2F6FB"/>
        </a:accent3>
        <a:accent4>
          <a:srgbClr val="001C2D"/>
        </a:accent4>
        <a:accent5>
          <a:srgbClr val="FFFFF6"/>
        </a:accent5>
        <a:accent6>
          <a:srgbClr val="005D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6">
        <a:dk1>
          <a:srgbClr val="002336"/>
        </a:dk1>
        <a:lt1>
          <a:srgbClr val="CFCFFF"/>
        </a:lt1>
        <a:dk2>
          <a:srgbClr val="000000"/>
        </a:dk2>
        <a:lt2>
          <a:srgbClr val="808080"/>
        </a:lt2>
        <a:accent1>
          <a:srgbClr val="FFFFFF"/>
        </a:accent1>
        <a:accent2>
          <a:srgbClr val="003060"/>
        </a:accent2>
        <a:accent3>
          <a:srgbClr val="E4E4FF"/>
        </a:accent3>
        <a:accent4>
          <a:srgbClr val="001C2D"/>
        </a:accent4>
        <a:accent5>
          <a:srgbClr val="FFFFFF"/>
        </a:accent5>
        <a:accent6>
          <a:srgbClr val="002A56"/>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7">
        <a:dk1>
          <a:srgbClr val="000000"/>
        </a:dk1>
        <a:lt1>
          <a:srgbClr val="FFFFFF"/>
        </a:lt1>
        <a:dk2>
          <a:srgbClr val="000000"/>
        </a:dk2>
        <a:lt2>
          <a:srgbClr val="808080"/>
        </a:lt2>
        <a:accent1>
          <a:srgbClr val="EAEAEA"/>
        </a:accent1>
        <a:accent2>
          <a:srgbClr val="4B4B4B"/>
        </a:accent2>
        <a:accent3>
          <a:srgbClr val="FFFFFF"/>
        </a:accent3>
        <a:accent4>
          <a:srgbClr val="000000"/>
        </a:accent4>
        <a:accent5>
          <a:srgbClr val="F3F3F3"/>
        </a:accent5>
        <a:accent6>
          <a:srgbClr val="434343"/>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8">
        <a:dk1>
          <a:srgbClr val="000000"/>
        </a:dk1>
        <a:lt1>
          <a:srgbClr val="E3DABB"/>
        </a:lt1>
        <a:dk2>
          <a:srgbClr val="000000"/>
        </a:dk2>
        <a:lt2>
          <a:srgbClr val="808080"/>
        </a:lt2>
        <a:accent1>
          <a:srgbClr val="EAEAEA"/>
        </a:accent1>
        <a:accent2>
          <a:srgbClr val="065290"/>
        </a:accent2>
        <a:accent3>
          <a:srgbClr val="EFEADA"/>
        </a:accent3>
        <a:accent4>
          <a:srgbClr val="000000"/>
        </a:accent4>
        <a:accent5>
          <a:srgbClr val="F3F3F3"/>
        </a:accent5>
        <a:accent6>
          <a:srgbClr val="054982"/>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9">
        <a:dk1>
          <a:srgbClr val="00009F"/>
        </a:dk1>
        <a:lt1>
          <a:srgbClr val="FFCFFF"/>
        </a:lt1>
        <a:dk2>
          <a:srgbClr val="000000"/>
        </a:dk2>
        <a:lt2>
          <a:srgbClr val="808080"/>
        </a:lt2>
        <a:accent1>
          <a:srgbClr val="FFFFFF"/>
        </a:accent1>
        <a:accent2>
          <a:srgbClr val="60009F"/>
        </a:accent2>
        <a:accent3>
          <a:srgbClr val="FFE4FF"/>
        </a:accent3>
        <a:accent4>
          <a:srgbClr val="000087"/>
        </a:accent4>
        <a:accent5>
          <a:srgbClr val="FFFFFF"/>
        </a:accent5>
        <a:accent6>
          <a:srgbClr val="5600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10">
        <a:dk1>
          <a:srgbClr val="003000"/>
        </a:dk1>
        <a:lt1>
          <a:srgbClr val="9FCF9F"/>
        </a:lt1>
        <a:dk2>
          <a:srgbClr val="000000"/>
        </a:dk2>
        <a:lt2>
          <a:srgbClr val="808080"/>
        </a:lt2>
        <a:accent1>
          <a:srgbClr val="FFFFFF"/>
        </a:accent1>
        <a:accent2>
          <a:srgbClr val="006730"/>
        </a:accent2>
        <a:accent3>
          <a:srgbClr val="CDE4CD"/>
        </a:accent3>
        <a:accent4>
          <a:srgbClr val="002700"/>
        </a:accent4>
        <a:accent5>
          <a:srgbClr val="FFFFFF"/>
        </a:accent5>
        <a:accent6>
          <a:srgbClr val="005D2A"/>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11">
        <a:dk1>
          <a:srgbClr val="000000"/>
        </a:dk1>
        <a:lt1>
          <a:srgbClr val="FFFFD5"/>
        </a:lt1>
        <a:dk2>
          <a:srgbClr val="000000"/>
        </a:dk2>
        <a:lt2>
          <a:srgbClr val="808080"/>
        </a:lt2>
        <a:accent1>
          <a:srgbClr val="D7DFCF"/>
        </a:accent1>
        <a:accent2>
          <a:srgbClr val="661600"/>
        </a:accent2>
        <a:accent3>
          <a:srgbClr val="FFFFE7"/>
        </a:accent3>
        <a:accent4>
          <a:srgbClr val="000000"/>
        </a:accent4>
        <a:accent5>
          <a:srgbClr val="E8ECE4"/>
        </a:accent5>
        <a:accent6>
          <a:srgbClr val="5C1300"/>
        </a:accent6>
        <a:hlink>
          <a:srgbClr val="008000"/>
        </a:hlink>
        <a:folHlink>
          <a:srgbClr val="8000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ustom Design">
  <a:themeElements>
    <a:clrScheme name="2_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fontScheme name="2_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457200" tIns="457200" rIns="457200" bIns="457200" numCol="1" anchor="t" anchorCtr="0" compatLnSpc="1">
        <a:prstTxWarp prst="textNoShape">
          <a:avLst/>
        </a:prstTxWarp>
        <a:spAutoFit/>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457200" tIns="457200" rIns="457200" bIns="457200" numCol="1" anchor="t" anchorCtr="0" compatLnSpc="1">
        <a:prstTxWarp prst="textNoShape">
          <a:avLst/>
        </a:prstTxWarp>
        <a:spAutoFit/>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2_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clrMap bg1="lt1" tx1="dk1" bg2="lt2" tx2="dk2" accent1="accent1" accent2="accent2" accent3="accent3" accent4="accent4" accent5="accent5" accent6="accent6" hlink="hlink" folHlink="folHlink"/>
    </a:extraClrScheme>
    <a:extraClrScheme>
      <a:clrScheme name="2_Custom Design 2">
        <a:dk1>
          <a:srgbClr val="603000"/>
        </a:dk1>
        <a:lt1>
          <a:srgbClr val="CF9860"/>
        </a:lt1>
        <a:dk2>
          <a:srgbClr val="000000"/>
        </a:dk2>
        <a:lt2>
          <a:srgbClr val="808080"/>
        </a:lt2>
        <a:accent1>
          <a:srgbClr val="FFFFCF"/>
        </a:accent1>
        <a:accent2>
          <a:srgbClr val="603000"/>
        </a:accent2>
        <a:accent3>
          <a:srgbClr val="E4CAB6"/>
        </a:accent3>
        <a:accent4>
          <a:srgbClr val="512700"/>
        </a:accent4>
        <a:accent5>
          <a:srgbClr val="FFFFE4"/>
        </a:accent5>
        <a:accent6>
          <a:srgbClr val="56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2_Custom Design 3">
        <a:dk1>
          <a:srgbClr val="505750"/>
        </a:dk1>
        <a:lt1>
          <a:srgbClr val="FFFFFF"/>
        </a:lt1>
        <a:dk2>
          <a:srgbClr val="000000"/>
        </a:dk2>
        <a:lt2>
          <a:srgbClr val="808080"/>
        </a:lt2>
        <a:accent1>
          <a:srgbClr val="DFDFDF"/>
        </a:accent1>
        <a:accent2>
          <a:srgbClr val="9F3000"/>
        </a:accent2>
        <a:accent3>
          <a:srgbClr val="FFFFFF"/>
        </a:accent3>
        <a:accent4>
          <a:srgbClr val="434943"/>
        </a:accent4>
        <a:accent5>
          <a:srgbClr val="ECECEC"/>
        </a:accent5>
        <a:accent6>
          <a:srgbClr val="90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2_Custom Design 4">
        <a:dk1>
          <a:srgbClr val="3A0000"/>
        </a:dk1>
        <a:lt1>
          <a:srgbClr val="FFFFFF"/>
        </a:lt1>
        <a:dk2>
          <a:srgbClr val="000000"/>
        </a:dk2>
        <a:lt2>
          <a:srgbClr val="808080"/>
        </a:lt2>
        <a:accent1>
          <a:srgbClr val="FFFFCF"/>
        </a:accent1>
        <a:accent2>
          <a:srgbClr val="9F0000"/>
        </a:accent2>
        <a:accent3>
          <a:srgbClr val="FFFFFF"/>
        </a:accent3>
        <a:accent4>
          <a:srgbClr val="300000"/>
        </a:accent4>
        <a:accent5>
          <a:srgbClr val="FFFFE4"/>
        </a:accent5>
        <a:accent6>
          <a:srgbClr val="90000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5">
        <a:dk1>
          <a:srgbClr val="002336"/>
        </a:dk1>
        <a:lt1>
          <a:srgbClr val="E8F0F8"/>
        </a:lt1>
        <a:dk2>
          <a:srgbClr val="000000"/>
        </a:dk2>
        <a:lt2>
          <a:srgbClr val="808080"/>
        </a:lt2>
        <a:accent1>
          <a:srgbClr val="FFFFEF"/>
        </a:accent1>
        <a:accent2>
          <a:srgbClr val="00679F"/>
        </a:accent2>
        <a:accent3>
          <a:srgbClr val="F2F6FB"/>
        </a:accent3>
        <a:accent4>
          <a:srgbClr val="001C2D"/>
        </a:accent4>
        <a:accent5>
          <a:srgbClr val="FFFFF6"/>
        </a:accent5>
        <a:accent6>
          <a:srgbClr val="005D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6">
        <a:dk1>
          <a:srgbClr val="002336"/>
        </a:dk1>
        <a:lt1>
          <a:srgbClr val="CFCFFF"/>
        </a:lt1>
        <a:dk2>
          <a:srgbClr val="000000"/>
        </a:dk2>
        <a:lt2>
          <a:srgbClr val="808080"/>
        </a:lt2>
        <a:accent1>
          <a:srgbClr val="FFFFFF"/>
        </a:accent1>
        <a:accent2>
          <a:srgbClr val="003060"/>
        </a:accent2>
        <a:accent3>
          <a:srgbClr val="E4E4FF"/>
        </a:accent3>
        <a:accent4>
          <a:srgbClr val="001C2D"/>
        </a:accent4>
        <a:accent5>
          <a:srgbClr val="FFFFFF"/>
        </a:accent5>
        <a:accent6>
          <a:srgbClr val="002A56"/>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7">
        <a:dk1>
          <a:srgbClr val="000000"/>
        </a:dk1>
        <a:lt1>
          <a:srgbClr val="FFFFFF"/>
        </a:lt1>
        <a:dk2>
          <a:srgbClr val="000000"/>
        </a:dk2>
        <a:lt2>
          <a:srgbClr val="808080"/>
        </a:lt2>
        <a:accent1>
          <a:srgbClr val="EAEAEA"/>
        </a:accent1>
        <a:accent2>
          <a:srgbClr val="4B4B4B"/>
        </a:accent2>
        <a:accent3>
          <a:srgbClr val="FFFFFF"/>
        </a:accent3>
        <a:accent4>
          <a:srgbClr val="000000"/>
        </a:accent4>
        <a:accent5>
          <a:srgbClr val="F3F3F3"/>
        </a:accent5>
        <a:accent6>
          <a:srgbClr val="434343"/>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8">
        <a:dk1>
          <a:srgbClr val="000000"/>
        </a:dk1>
        <a:lt1>
          <a:srgbClr val="E3DABB"/>
        </a:lt1>
        <a:dk2>
          <a:srgbClr val="000000"/>
        </a:dk2>
        <a:lt2>
          <a:srgbClr val="808080"/>
        </a:lt2>
        <a:accent1>
          <a:srgbClr val="EAEAEA"/>
        </a:accent1>
        <a:accent2>
          <a:srgbClr val="065290"/>
        </a:accent2>
        <a:accent3>
          <a:srgbClr val="EFEADA"/>
        </a:accent3>
        <a:accent4>
          <a:srgbClr val="000000"/>
        </a:accent4>
        <a:accent5>
          <a:srgbClr val="F3F3F3"/>
        </a:accent5>
        <a:accent6>
          <a:srgbClr val="054982"/>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9">
        <a:dk1>
          <a:srgbClr val="00009F"/>
        </a:dk1>
        <a:lt1>
          <a:srgbClr val="FFCFFF"/>
        </a:lt1>
        <a:dk2>
          <a:srgbClr val="000000"/>
        </a:dk2>
        <a:lt2>
          <a:srgbClr val="808080"/>
        </a:lt2>
        <a:accent1>
          <a:srgbClr val="FFFFFF"/>
        </a:accent1>
        <a:accent2>
          <a:srgbClr val="60009F"/>
        </a:accent2>
        <a:accent3>
          <a:srgbClr val="FFE4FF"/>
        </a:accent3>
        <a:accent4>
          <a:srgbClr val="000087"/>
        </a:accent4>
        <a:accent5>
          <a:srgbClr val="FFFFFF"/>
        </a:accent5>
        <a:accent6>
          <a:srgbClr val="5600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10">
        <a:dk1>
          <a:srgbClr val="003000"/>
        </a:dk1>
        <a:lt1>
          <a:srgbClr val="9FCF9F"/>
        </a:lt1>
        <a:dk2>
          <a:srgbClr val="000000"/>
        </a:dk2>
        <a:lt2>
          <a:srgbClr val="808080"/>
        </a:lt2>
        <a:accent1>
          <a:srgbClr val="FFFFFF"/>
        </a:accent1>
        <a:accent2>
          <a:srgbClr val="006730"/>
        </a:accent2>
        <a:accent3>
          <a:srgbClr val="CDE4CD"/>
        </a:accent3>
        <a:accent4>
          <a:srgbClr val="002700"/>
        </a:accent4>
        <a:accent5>
          <a:srgbClr val="FFFFFF"/>
        </a:accent5>
        <a:accent6>
          <a:srgbClr val="005D2A"/>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11">
        <a:dk1>
          <a:srgbClr val="000000"/>
        </a:dk1>
        <a:lt1>
          <a:srgbClr val="FFFFD5"/>
        </a:lt1>
        <a:dk2>
          <a:srgbClr val="000000"/>
        </a:dk2>
        <a:lt2>
          <a:srgbClr val="808080"/>
        </a:lt2>
        <a:accent1>
          <a:srgbClr val="D7DFCF"/>
        </a:accent1>
        <a:accent2>
          <a:srgbClr val="661600"/>
        </a:accent2>
        <a:accent3>
          <a:srgbClr val="FFFFE7"/>
        </a:accent3>
        <a:accent4>
          <a:srgbClr val="000000"/>
        </a:accent4>
        <a:accent5>
          <a:srgbClr val="E8ECE4"/>
        </a:accent5>
        <a:accent6>
          <a:srgbClr val="5C1300"/>
        </a:accent6>
        <a:hlink>
          <a:srgbClr val="008000"/>
        </a:hlink>
        <a:folHlink>
          <a:srgbClr val="8000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6CA8B6A74E8C941AEDAD107CE3E6AE5" ma:contentTypeVersion="13" ma:contentTypeDescription="Create a new document." ma:contentTypeScope="" ma:versionID="7bcbf76d8a5f9853cb2511a3e3eb5a7e">
  <xsd:schema xmlns:xsd="http://www.w3.org/2001/XMLSchema" xmlns:xs="http://www.w3.org/2001/XMLSchema" xmlns:p="http://schemas.microsoft.com/office/2006/metadata/properties" xmlns:ns2="534808a3-1996-4bca-b93f-52da087a3071" xmlns:ns3="0a4f58d1-f41a-45f0-876c-1a9e974d94fa" targetNamespace="http://schemas.microsoft.com/office/2006/metadata/properties" ma:root="true" ma:fieldsID="98a8789ed0efc4869865a8122e3197e0" ns2:_="" ns3:_="">
    <xsd:import namespace="534808a3-1996-4bca-b93f-52da087a3071"/>
    <xsd:import namespace="0a4f58d1-f41a-45f0-876c-1a9e974d94f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4808a3-1996-4bca-b93f-52da087a30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71ac3496-c938-4ba6-9fa4-36a86cbddec7"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a4f58d1-f41a-45f0-876c-1a9e974d94fa"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ad03e6bd-50f7-477b-9f1e-680f64dcc856}" ma:internalName="TaxCatchAll" ma:showField="CatchAllData" ma:web="0a4f58d1-f41a-45f0-876c-1a9e974d94f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34808a3-1996-4bca-b93f-52da087a3071">
      <Terms xmlns="http://schemas.microsoft.com/office/infopath/2007/PartnerControls"/>
    </lcf76f155ced4ddcb4097134ff3c332f>
    <TaxCatchAll xmlns="0a4f58d1-f41a-45f0-876c-1a9e974d94fa" xsi:nil="true"/>
  </documentManagement>
</p:properties>
</file>

<file path=customXml/itemProps1.xml><?xml version="1.0" encoding="utf-8"?>
<ds:datastoreItem xmlns:ds="http://schemas.openxmlformats.org/officeDocument/2006/customXml" ds:itemID="{1B2A86E9-283A-408B-A6D1-8B90A132AF80}"/>
</file>

<file path=customXml/itemProps2.xml><?xml version="1.0" encoding="utf-8"?>
<ds:datastoreItem xmlns:ds="http://schemas.openxmlformats.org/officeDocument/2006/customXml" ds:itemID="{12EF7555-9926-473E-B488-79EDFBFF22C9}"/>
</file>

<file path=customXml/itemProps3.xml><?xml version="1.0" encoding="utf-8"?>
<ds:datastoreItem xmlns:ds="http://schemas.openxmlformats.org/officeDocument/2006/customXml" ds:itemID="{30714282-5C17-4EE9-881F-A70D35B17830}"/>
</file>

<file path=docProps/app.xml><?xml version="1.0" encoding="utf-8"?>
<Properties xmlns="http://schemas.openxmlformats.org/officeDocument/2006/extended-properties" xmlns:vt="http://schemas.openxmlformats.org/officeDocument/2006/docPropsVTypes">
  <Template/>
  <TotalTime>10834</TotalTime>
  <Words>1700</Words>
  <Application>Microsoft Office PowerPoint</Application>
  <PresentationFormat>Custom</PresentationFormat>
  <Paragraphs>47</Paragraphs>
  <Slides>1</Slides>
  <Notes>1</Notes>
  <HiddenSlides>0</HiddenSlides>
  <MMClips>2</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vt:i4>
      </vt:variant>
    </vt:vector>
  </HeadingPairs>
  <TitlesOfParts>
    <vt:vector size="8" baseType="lpstr">
      <vt:lpstr>MS PGothic</vt:lpstr>
      <vt:lpstr>Arial</vt:lpstr>
      <vt:lpstr>Arial Black</vt:lpstr>
      <vt:lpstr>Arial Narrow</vt:lpstr>
      <vt:lpstr>Custom Design</vt:lpstr>
      <vt:lpstr>1_Custom Design</vt:lpstr>
      <vt:lpstr>2_Custom Design</vt:lpstr>
      <vt:lpstr>PowerPoint Presentation</vt:lpstr>
    </vt:vector>
  </TitlesOfParts>
  <Company>www.PosterPresentations.com</Company>
  <LinksUpToDate>false</LinksUpToDate>
  <SharedDoc>false</SharedDoc>
  <HyperlinkBase>http://www.posterpresentations.com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48x36 Poster Template</dc:title>
  <dc:subject>Free PowerPoint poster templates</dc:subject>
  <dc:creator>A. Kotoulas</dc:creator>
  <cp:keywords>poster presentation, poster design, poster template</cp:keywords>
  <dc:description>Non-authorized printing of this poster template by any commercial printing service other than PosterPresentations.com is strictly prohibited._x000d_
Non-profit educational printing centers are exempt._x000d_
To obtain printing authorization call:_x000d_
1.866.649.3004_x000d_
_x000d_
© 2007 Canterbury Media Services, Inc</dc:description>
  <cp:lastModifiedBy>Scott, Kathleen</cp:lastModifiedBy>
  <cp:revision>199</cp:revision>
  <cp:lastPrinted>2013-03-03T18:28:25Z</cp:lastPrinted>
  <dcterms:created xsi:type="dcterms:W3CDTF">2005-05-18T01:24:28Z</dcterms:created>
  <dcterms:modified xsi:type="dcterms:W3CDTF">2022-04-07T19:13:36Z</dcterms:modified>
  <cp:category>Powerpoint poster templates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0x01010026CA8B6A74E8C941AEDAD107CE3E6AE5</vt:lpwstr>
  </property>
</Properties>
</file>