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DB303-0F1A-CE43-82B3-0B42C4C4A783}" v="2" dt="2022-03-31T19:39:17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88" d="100"/>
          <a:sy n="88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3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9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7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1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7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1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97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2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2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0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5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2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D5825E4-6DF2-7748-91D6-DADFFF4EB3F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8701E2E-0151-D94E-9D16-159BDFFC9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7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6.xml"/><Relationship Id="rId7" Type="http://schemas.openxmlformats.org/officeDocument/2006/relationships/hyperlink" Target="http://www.clker.com/clipart-688014.html" TargetMode="External"/><Relationship Id="rId12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hyperlink" Target="http://www.partneresi.com/our-work/amerigo-anastasia-elementary-school" TargetMode="External"/><Relationship Id="rId5" Type="http://schemas.openxmlformats.org/officeDocument/2006/relationships/hyperlink" Target="http://longbranch.theshoreconference.com/Results.html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hyperlink" Target="https://pixnio.com/people/crowd/male-student-who-was-holding-up-the-book-while-the-seated-classmates-were-raising-their-hands-to-answ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E9F6E8-548D-B94C-B613-2C92574C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16114"/>
            <a:ext cx="11916229" cy="87085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Clinical Practice- School of Education Exhibition</a:t>
            </a:r>
            <a:br>
              <a:rPr lang="en-US" dirty="0"/>
            </a:br>
            <a:r>
              <a:rPr lang="en-US" sz="1800" dirty="0"/>
              <a:t>Benjamin </a:t>
            </a:r>
            <a:r>
              <a:rPr lang="en-US" sz="1800" dirty="0" err="1"/>
              <a:t>Hutter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E5637E-96E0-984D-8693-F7013887BC79}"/>
              </a:ext>
            </a:extLst>
          </p:cNvPr>
          <p:cNvSpPr txBox="1"/>
          <p:nvPr/>
        </p:nvSpPr>
        <p:spPr>
          <a:xfrm>
            <a:off x="348343" y="1173877"/>
            <a:ext cx="2572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Amerigo A. Anastasia Elementary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Visual &amp; Performing Arts Magnet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500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BFF13-EA7C-DB4A-ADEF-BEC20EAEEED5}"/>
              </a:ext>
            </a:extLst>
          </p:cNvPr>
          <p:cNvSpPr txBox="1"/>
          <p:nvPr/>
        </p:nvSpPr>
        <p:spPr>
          <a:xfrm>
            <a:off x="279400" y="3759200"/>
            <a:ext cx="264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 Special Education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Math, Writing,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struggle with content retention and are sometimes unmotivated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D391-4D1D-DA47-A587-3FE6DF026DE6}"/>
              </a:ext>
            </a:extLst>
          </p:cNvPr>
          <p:cNvSpPr txBox="1"/>
          <p:nvPr/>
        </p:nvSpPr>
        <p:spPr>
          <a:xfrm>
            <a:off x="4203700" y="1498600"/>
            <a:ext cx="2850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 Title: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Teacher Candidate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Assist Co-Teacher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 with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Observe student behavior and classroom operations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A8DDF-4493-7648-9A16-DA85604CCBEA}"/>
              </a:ext>
            </a:extLst>
          </p:cNvPr>
          <p:cNvSpPr txBox="1"/>
          <p:nvPr/>
        </p:nvSpPr>
        <p:spPr>
          <a:xfrm>
            <a:off x="5588000" y="3759200"/>
            <a:ext cx="23871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Impact: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Helped struggling students in small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Reinforced math topics through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Further created an encouraging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3B161-571F-1A4A-B688-6B263ABB2676}"/>
              </a:ext>
            </a:extLst>
          </p:cNvPr>
          <p:cNvSpPr txBox="1"/>
          <p:nvPr/>
        </p:nvSpPr>
        <p:spPr>
          <a:xfrm>
            <a:off x="8483600" y="1371600"/>
            <a:ext cx="3111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Assignment: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field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TSD EDS 330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Service-Learning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math games to help students through repetition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A3336C-B507-CE48-824F-C06482DC6633}"/>
              </a:ext>
            </a:extLst>
          </p:cNvPr>
          <p:cNvSpPr txBox="1"/>
          <p:nvPr/>
        </p:nvSpPr>
        <p:spPr>
          <a:xfrm>
            <a:off x="8483600" y="3956923"/>
            <a:ext cx="330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 Learned: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witnessed different strategies being implemented in the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Gained a greater confidence and ability in engaging with a diverse group of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78BB3D-1C1C-D642-9757-E90FAD601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48593" y="770279"/>
            <a:ext cx="1518557" cy="1130840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5AADCD5D-B5F0-3744-A2C5-9F3694524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53943" y="1259138"/>
            <a:ext cx="1326153" cy="2040234"/>
          </a:xfrm>
          <a:prstGeom prst="rect">
            <a:avLst/>
          </a:prstGeom>
        </p:spPr>
      </p:pic>
      <p:pic>
        <p:nvPicPr>
          <p:cNvPr id="20" name="Picture 19" descr="A group of children sitting on the floor in a classroom&#10;&#10;Description automatically generated with low confidence">
            <a:extLst>
              <a:ext uri="{FF2B5EF4-FFF2-40B4-BE49-F238E27FC236}">
                <a16:creationId xmlns:a16="http://schemas.microsoft.com/office/drawing/2014/main" id="{981DB8B8-A65E-C04A-9C0E-4BE90D167F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766334" y="4994442"/>
            <a:ext cx="2670724" cy="1778388"/>
          </a:xfrm>
          <a:prstGeom prst="rect">
            <a:avLst/>
          </a:prstGeom>
        </p:spPr>
      </p:pic>
      <p:pic>
        <p:nvPicPr>
          <p:cNvPr id="22" name="Picture 21" descr="A picture containing sky, outdoor, grass, house&#10;&#10;Description automatically generated">
            <a:extLst>
              <a:ext uri="{FF2B5EF4-FFF2-40B4-BE49-F238E27FC236}">
                <a16:creationId xmlns:a16="http://schemas.microsoft.com/office/drawing/2014/main" id="{59DB9E66-1603-DE4D-BB97-079F6208EB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777873" y="3446316"/>
            <a:ext cx="2572658" cy="1444299"/>
          </a:xfrm>
          <a:prstGeom prst="rect">
            <a:avLst/>
          </a:prstGeom>
        </p:spPr>
      </p:pic>
      <p:pic>
        <p:nvPicPr>
          <p:cNvPr id="24" name="Audio Recording Mar 31, 2022 at 3:39:17 PM" descr="Audio Recording Mar 31, 2022 at 3:39:17 PM">
            <a:hlinkClick r:id="" action="ppaction://media"/>
            <a:extLst>
              <a:ext uri="{FF2B5EF4-FFF2-40B4-BE49-F238E27FC236}">
                <a16:creationId xmlns:a16="http://schemas.microsoft.com/office/drawing/2014/main" id="{A02DB5FF-D889-F746-83EB-92160E86E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4171" y="1451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6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13" ma:contentTypeDescription="Create a new document." ma:contentTypeScope="" ma:versionID="7bcbf76d8a5f9853cb2511a3e3eb5a7e">
  <xsd:schema xmlns:xsd="http://www.w3.org/2001/XMLSchema" xmlns:xs="http://www.w3.org/2001/XMLSchema" xmlns:p="http://schemas.microsoft.com/office/2006/metadata/properties" xmlns:ns2="534808a3-1996-4bca-b93f-52da087a3071" xmlns:ns3="0a4f58d1-f41a-45f0-876c-1a9e974d94fa" targetNamespace="http://schemas.microsoft.com/office/2006/metadata/properties" ma:root="true" ma:fieldsID="98a8789ed0efc4869865a8122e3197e0" ns2:_="" ns3:_="">
    <xsd:import namespace="534808a3-1996-4bca-b93f-52da087a3071"/>
    <xsd:import namespace="0a4f58d1-f41a-45f0-876c-1a9e974d9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1ac3496-c938-4ba6-9fa4-36a86cbdde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f58d1-f41a-45f0-876c-1a9e974d94f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d03e6bd-50f7-477b-9f1e-680f64dcc856}" ma:internalName="TaxCatchAll" ma:showField="CatchAllData" ma:web="0a4f58d1-f41a-45f0-876c-1a9e974d9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4808a3-1996-4bca-b93f-52da087a3071">
      <Terms xmlns="http://schemas.microsoft.com/office/infopath/2007/PartnerControls"/>
    </lcf76f155ced4ddcb4097134ff3c332f>
    <TaxCatchAll xmlns="0a4f58d1-f41a-45f0-876c-1a9e974d94fa" xsi:nil="true"/>
  </documentManagement>
</p:properties>
</file>

<file path=customXml/itemProps1.xml><?xml version="1.0" encoding="utf-8"?>
<ds:datastoreItem xmlns:ds="http://schemas.openxmlformats.org/officeDocument/2006/customXml" ds:itemID="{87072BA2-6BBD-4015-83E2-34F00F187385}"/>
</file>

<file path=customXml/itemProps2.xml><?xml version="1.0" encoding="utf-8"?>
<ds:datastoreItem xmlns:ds="http://schemas.openxmlformats.org/officeDocument/2006/customXml" ds:itemID="{5B590A0E-13BA-4FCD-BFDA-FD975B4CEA75}"/>
</file>

<file path=customXml/itemProps3.xml><?xml version="1.0" encoding="utf-8"?>
<ds:datastoreItem xmlns:ds="http://schemas.openxmlformats.org/officeDocument/2006/customXml" ds:itemID="{C3D951DA-EC13-434D-B400-224992A9EE18}"/>
</file>

<file path=docProps/app.xml><?xml version="1.0" encoding="utf-8"?>
<Properties xmlns="http://schemas.openxmlformats.org/officeDocument/2006/extended-properties" xmlns:vt="http://schemas.openxmlformats.org/officeDocument/2006/docPropsVTypes">
  <Template>{013B5047-EB87-414F-98B9-237EB3DDB9AD}tf10001063</Template>
  <TotalTime>335</TotalTime>
  <Words>129</Words>
  <Application>Microsoft Macintosh PowerPoint</Application>
  <PresentationFormat>Widescreen</PresentationFormat>
  <Paragraphs>27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Mesh</vt:lpstr>
      <vt:lpstr>Clinical Practice- School of Education Exhibition Benjamin Hutter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Practice- School of Education Exhibition Benjamin Hutter</dc:title>
  <dc:creator>Benjamin F. Hutter</dc:creator>
  <cp:lastModifiedBy>Benjamin F. Hutter</cp:lastModifiedBy>
  <cp:revision>2</cp:revision>
  <dcterms:created xsi:type="dcterms:W3CDTF">2022-03-31T14:06:51Z</dcterms:created>
  <dcterms:modified xsi:type="dcterms:W3CDTF">2022-03-31T19:42:16Z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